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269" r:id="rId4"/>
    <p:sldId id="298" r:id="rId5"/>
    <p:sldId id="324" r:id="rId6"/>
    <p:sldId id="325" r:id="rId7"/>
    <p:sldId id="326" r:id="rId8"/>
    <p:sldId id="299" r:id="rId9"/>
    <p:sldId id="300" r:id="rId10"/>
    <p:sldId id="289" r:id="rId11"/>
    <p:sldId id="301" r:id="rId12"/>
    <p:sldId id="302" r:id="rId13"/>
    <p:sldId id="309" r:id="rId14"/>
    <p:sldId id="310" r:id="rId15"/>
    <p:sldId id="327" r:id="rId16"/>
    <p:sldId id="291" r:id="rId17"/>
    <p:sldId id="303" r:id="rId18"/>
    <p:sldId id="304" r:id="rId19"/>
    <p:sldId id="305" r:id="rId20"/>
    <p:sldId id="306" r:id="rId21"/>
    <p:sldId id="307" r:id="rId22"/>
    <p:sldId id="308" r:id="rId23"/>
    <p:sldId id="293" r:id="rId24"/>
    <p:sldId id="311" r:id="rId25"/>
    <p:sldId id="313" r:id="rId26"/>
    <p:sldId id="312" r:id="rId27"/>
    <p:sldId id="314" r:id="rId28"/>
    <p:sldId id="315" r:id="rId29"/>
    <p:sldId id="316" r:id="rId30"/>
    <p:sldId id="294" r:id="rId31"/>
    <p:sldId id="317" r:id="rId32"/>
    <p:sldId id="322" r:id="rId33"/>
    <p:sldId id="319" r:id="rId34"/>
    <p:sldId id="320" r:id="rId35"/>
    <p:sldId id="321" r:id="rId36"/>
    <p:sldId id="296" r:id="rId37"/>
    <p:sldId id="323" r:id="rId38"/>
    <p:sldId id="328" r:id="rId39"/>
    <p:sldId id="297" r:id="rId40"/>
  </p:sldIdLst>
  <p:sldSz cx="9144000" cy="6858000" type="screen4x3"/>
  <p:notesSz cx="6796088" cy="992505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7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DA0EA-FDB7-4835-8EB5-63935E8C374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6E2A362-3A6C-4122-B2B6-71ADED66AD9E}">
      <dgm:prSet phldrT="[Text]" custT="1"/>
      <dgm:spPr/>
      <dgm:t>
        <a:bodyPr/>
        <a:lstStyle/>
        <a:p>
          <a:r>
            <a:rPr lang="en-GB" sz="2000" dirty="0" smtClean="0"/>
            <a:t>Board of Directors</a:t>
          </a:r>
        </a:p>
      </dgm:t>
    </dgm:pt>
    <dgm:pt modelId="{C74545B0-8FC3-40B9-BBCF-D15EDDE5A866}" type="parTrans" cxnId="{03E1063F-3D32-4354-8A2F-CABA447C2FC5}">
      <dgm:prSet/>
      <dgm:spPr/>
      <dgm:t>
        <a:bodyPr/>
        <a:lstStyle/>
        <a:p>
          <a:endParaRPr lang="en-GB"/>
        </a:p>
      </dgm:t>
    </dgm:pt>
    <dgm:pt modelId="{70AB6679-0887-4E31-9F7B-6C13C833DFFE}" type="sibTrans" cxnId="{03E1063F-3D32-4354-8A2F-CABA447C2FC5}">
      <dgm:prSet/>
      <dgm:spPr/>
      <dgm:t>
        <a:bodyPr/>
        <a:lstStyle/>
        <a:p>
          <a:endParaRPr lang="en-GB"/>
        </a:p>
      </dgm:t>
    </dgm:pt>
    <dgm:pt modelId="{FCB93161-A647-48D5-A277-569F7F19231C}">
      <dgm:prSet/>
      <dgm:spPr/>
      <dgm:t>
        <a:bodyPr/>
        <a:lstStyle/>
        <a:p>
          <a:r>
            <a:rPr lang="fr-BE" dirty="0" smtClean="0"/>
            <a:t>Shipping Policy </a:t>
          </a:r>
          <a:r>
            <a:rPr lang="fr-BE" dirty="0" err="1" smtClean="0"/>
            <a:t>Committee</a:t>
          </a:r>
          <a:endParaRPr lang="fr-BE" dirty="0"/>
        </a:p>
      </dgm:t>
    </dgm:pt>
    <dgm:pt modelId="{4C82AD70-A093-42FD-A00F-24473EF0313D}" type="parTrans" cxnId="{9786D98A-6D48-4356-B208-639C4EF710EF}">
      <dgm:prSet/>
      <dgm:spPr/>
      <dgm:t>
        <a:bodyPr/>
        <a:lstStyle/>
        <a:p>
          <a:endParaRPr lang="fr-BE"/>
        </a:p>
      </dgm:t>
    </dgm:pt>
    <dgm:pt modelId="{8488B7F2-842D-4C4C-B205-BFE4E0BF2800}" type="sibTrans" cxnId="{9786D98A-6D48-4356-B208-639C4EF710EF}">
      <dgm:prSet/>
      <dgm:spPr/>
      <dgm:t>
        <a:bodyPr/>
        <a:lstStyle/>
        <a:p>
          <a:endParaRPr lang="fr-BE"/>
        </a:p>
      </dgm:t>
    </dgm:pt>
    <dgm:pt modelId="{3F0FD0FB-143A-404E-8C6A-84C0AB0DEE9C}">
      <dgm:prSet/>
      <dgm:spPr/>
      <dgm:t>
        <a:bodyPr/>
        <a:lstStyle/>
        <a:p>
          <a:r>
            <a:rPr lang="fr-BE" dirty="0" err="1" smtClean="0"/>
            <a:t>Safety</a:t>
          </a:r>
          <a:r>
            <a:rPr lang="fr-BE" dirty="0" smtClean="0"/>
            <a:t> &amp; </a:t>
          </a:r>
          <a:r>
            <a:rPr lang="fr-BE" dirty="0" err="1" smtClean="0"/>
            <a:t>Environment</a:t>
          </a:r>
          <a:r>
            <a:rPr lang="fr-BE" dirty="0" smtClean="0"/>
            <a:t> </a:t>
          </a:r>
          <a:r>
            <a:rPr lang="fr-BE" dirty="0" err="1" smtClean="0"/>
            <a:t>Committee</a:t>
          </a:r>
          <a:endParaRPr lang="fr-BE" dirty="0"/>
        </a:p>
      </dgm:t>
    </dgm:pt>
    <dgm:pt modelId="{B43A1C40-6D42-4223-B8E5-C64AFA4D97C0}" type="parTrans" cxnId="{76FE8F2E-86B7-410B-9263-D302B386033B}">
      <dgm:prSet/>
      <dgm:spPr/>
      <dgm:t>
        <a:bodyPr/>
        <a:lstStyle/>
        <a:p>
          <a:endParaRPr lang="fr-BE"/>
        </a:p>
      </dgm:t>
    </dgm:pt>
    <dgm:pt modelId="{4C330ABA-F493-4522-9B51-D8D02F5C7288}" type="sibTrans" cxnId="{76FE8F2E-86B7-410B-9263-D302B386033B}">
      <dgm:prSet/>
      <dgm:spPr/>
      <dgm:t>
        <a:bodyPr/>
        <a:lstStyle/>
        <a:p>
          <a:endParaRPr lang="fr-BE"/>
        </a:p>
      </dgm:t>
    </dgm:pt>
    <dgm:pt modelId="{79A06D2D-CF44-469B-A1BB-962244E01060}">
      <dgm:prSet/>
      <dgm:spPr/>
      <dgm:t>
        <a:bodyPr/>
        <a:lstStyle/>
        <a:p>
          <a:r>
            <a:rPr lang="fr-BE" dirty="0" smtClean="0"/>
            <a:t>Social </a:t>
          </a:r>
          <a:r>
            <a:rPr lang="fr-BE" dirty="0" err="1" smtClean="0"/>
            <a:t>Affairs</a:t>
          </a:r>
          <a:r>
            <a:rPr lang="fr-BE" dirty="0" smtClean="0"/>
            <a:t> </a:t>
          </a:r>
          <a:r>
            <a:rPr lang="fr-BE" dirty="0" err="1" smtClean="0"/>
            <a:t>Committee</a:t>
          </a:r>
          <a:endParaRPr lang="fr-BE" dirty="0"/>
        </a:p>
      </dgm:t>
    </dgm:pt>
    <dgm:pt modelId="{9B359CB2-F359-4DFE-B26A-B583820C8B44}" type="parTrans" cxnId="{DC66905D-7F96-4D2B-B8B1-DF4DF0280A46}">
      <dgm:prSet/>
      <dgm:spPr/>
      <dgm:t>
        <a:bodyPr/>
        <a:lstStyle/>
        <a:p>
          <a:endParaRPr lang="fr-BE"/>
        </a:p>
      </dgm:t>
    </dgm:pt>
    <dgm:pt modelId="{2C8943D3-7CF8-47E5-8560-8DE095B3A41A}" type="sibTrans" cxnId="{DC66905D-7F96-4D2B-B8B1-DF4DF0280A46}">
      <dgm:prSet/>
      <dgm:spPr/>
      <dgm:t>
        <a:bodyPr/>
        <a:lstStyle/>
        <a:p>
          <a:endParaRPr lang="fr-BE"/>
        </a:p>
      </dgm:t>
    </dgm:pt>
    <dgm:pt modelId="{36345C20-386D-4862-BE8C-26A81212FBF1}">
      <dgm:prSet/>
      <dgm:spPr/>
      <dgm:t>
        <a:bodyPr/>
        <a:lstStyle/>
        <a:p>
          <a:r>
            <a:rPr lang="fr-BE" dirty="0" smtClean="0"/>
            <a:t>State </a:t>
          </a:r>
          <a:r>
            <a:rPr lang="fr-BE" dirty="0" err="1" smtClean="0"/>
            <a:t>Aid</a:t>
          </a:r>
          <a:r>
            <a:rPr lang="fr-BE" dirty="0" smtClean="0"/>
            <a:t> WG</a:t>
          </a:r>
          <a:endParaRPr lang="fr-BE" dirty="0"/>
        </a:p>
      </dgm:t>
    </dgm:pt>
    <dgm:pt modelId="{BBA2AEA9-24D6-4149-85A2-589F471BF350}" type="parTrans" cxnId="{B24A5EBE-0DA8-48B7-9797-2D1BE8E7F9F6}">
      <dgm:prSet/>
      <dgm:spPr/>
      <dgm:t>
        <a:bodyPr/>
        <a:lstStyle/>
        <a:p>
          <a:endParaRPr lang="fr-BE"/>
        </a:p>
      </dgm:t>
    </dgm:pt>
    <dgm:pt modelId="{26B96554-E48D-4D54-B025-258A903CC3BB}" type="sibTrans" cxnId="{B24A5EBE-0DA8-48B7-9797-2D1BE8E7F9F6}">
      <dgm:prSet/>
      <dgm:spPr/>
      <dgm:t>
        <a:bodyPr/>
        <a:lstStyle/>
        <a:p>
          <a:endParaRPr lang="fr-BE"/>
        </a:p>
      </dgm:t>
    </dgm:pt>
    <dgm:pt modelId="{5879CF70-6D55-417A-AEA1-DBA4F50E13FE}">
      <dgm:prSet/>
      <dgm:spPr/>
      <dgm:t>
        <a:bodyPr/>
        <a:lstStyle/>
        <a:p>
          <a:r>
            <a:rPr lang="fr-BE" dirty="0" smtClean="0"/>
            <a:t>Ports WG</a:t>
          </a:r>
          <a:endParaRPr lang="fr-BE" dirty="0"/>
        </a:p>
      </dgm:t>
    </dgm:pt>
    <dgm:pt modelId="{11F87883-422D-4A20-8434-D4EBE1979B61}" type="parTrans" cxnId="{81C56834-CB41-41FD-8FDC-4BE5FABABAA8}">
      <dgm:prSet/>
      <dgm:spPr/>
      <dgm:t>
        <a:bodyPr/>
        <a:lstStyle/>
        <a:p>
          <a:endParaRPr lang="fr-BE"/>
        </a:p>
      </dgm:t>
    </dgm:pt>
    <dgm:pt modelId="{F4C35AE7-8DD1-4426-8BD7-5522491B165F}" type="sibTrans" cxnId="{81C56834-CB41-41FD-8FDC-4BE5FABABAA8}">
      <dgm:prSet/>
      <dgm:spPr/>
      <dgm:t>
        <a:bodyPr/>
        <a:lstStyle/>
        <a:p>
          <a:endParaRPr lang="fr-BE"/>
        </a:p>
      </dgm:t>
    </dgm:pt>
    <dgm:pt modelId="{D195A0C0-567A-49EC-B996-5A388C0CB54B}">
      <dgm:prSet/>
      <dgm:spPr/>
      <dgm:t>
        <a:bodyPr/>
        <a:lstStyle/>
        <a:p>
          <a:r>
            <a:rPr lang="fr-BE" dirty="0" smtClean="0"/>
            <a:t>Taxation WG</a:t>
          </a:r>
          <a:endParaRPr lang="fr-BE" dirty="0"/>
        </a:p>
      </dgm:t>
    </dgm:pt>
    <dgm:pt modelId="{A10A3A16-CCD7-41EF-A593-BB9028EEC0AA}" type="parTrans" cxnId="{882EBE76-C918-4BD3-8D48-5226BFA841FF}">
      <dgm:prSet/>
      <dgm:spPr/>
      <dgm:t>
        <a:bodyPr/>
        <a:lstStyle/>
        <a:p>
          <a:endParaRPr lang="fr-BE"/>
        </a:p>
      </dgm:t>
    </dgm:pt>
    <dgm:pt modelId="{148AAB35-F93D-49B4-A8B4-369ED30233E0}" type="sibTrans" cxnId="{882EBE76-C918-4BD3-8D48-5226BFA841FF}">
      <dgm:prSet/>
      <dgm:spPr/>
      <dgm:t>
        <a:bodyPr/>
        <a:lstStyle/>
        <a:p>
          <a:endParaRPr lang="fr-BE"/>
        </a:p>
      </dgm:t>
    </dgm:pt>
    <dgm:pt modelId="{A6CEE168-72BE-44C9-A416-1A7A888D4A4C}">
      <dgm:prSet/>
      <dgm:spPr/>
      <dgm:t>
        <a:bodyPr/>
        <a:lstStyle/>
        <a:p>
          <a:r>
            <a:rPr lang="fr-BE" dirty="0" err="1" smtClean="0"/>
            <a:t>Piracy</a:t>
          </a:r>
          <a:r>
            <a:rPr lang="fr-BE" dirty="0" smtClean="0"/>
            <a:t> WG</a:t>
          </a:r>
          <a:endParaRPr lang="fr-BE" dirty="0"/>
        </a:p>
      </dgm:t>
    </dgm:pt>
    <dgm:pt modelId="{1BD3AD34-DE4C-4695-8B9A-FE37422E3437}" type="parTrans" cxnId="{F42B9C0A-DDFA-41CB-AFBD-4E9A73596E4D}">
      <dgm:prSet/>
      <dgm:spPr/>
      <dgm:t>
        <a:bodyPr/>
        <a:lstStyle/>
        <a:p>
          <a:endParaRPr lang="fr-BE"/>
        </a:p>
      </dgm:t>
    </dgm:pt>
    <dgm:pt modelId="{6FD108A2-541C-4B9A-B8D8-095EC578C8CC}" type="sibTrans" cxnId="{F42B9C0A-DDFA-41CB-AFBD-4E9A73596E4D}">
      <dgm:prSet/>
      <dgm:spPr/>
      <dgm:t>
        <a:bodyPr/>
        <a:lstStyle/>
        <a:p>
          <a:endParaRPr lang="fr-BE"/>
        </a:p>
      </dgm:t>
    </dgm:pt>
    <dgm:pt modelId="{2327C0A1-DCB1-4D30-841E-0B63BB2AFC5E}">
      <dgm:prSet/>
      <dgm:spPr/>
      <dgm:t>
        <a:bodyPr/>
        <a:lstStyle/>
        <a:p>
          <a:r>
            <a:rPr lang="fr-BE" dirty="0" smtClean="0"/>
            <a:t>CO2 WG (MRV)</a:t>
          </a:r>
          <a:endParaRPr lang="fr-BE" dirty="0"/>
        </a:p>
      </dgm:t>
    </dgm:pt>
    <dgm:pt modelId="{236F13E2-274A-4183-9260-A0F9BFFF7417}" type="parTrans" cxnId="{3D459BA4-9F56-4DFF-BA28-5B4E7F182318}">
      <dgm:prSet/>
      <dgm:spPr/>
      <dgm:t>
        <a:bodyPr/>
        <a:lstStyle/>
        <a:p>
          <a:endParaRPr lang="fr-BE"/>
        </a:p>
      </dgm:t>
    </dgm:pt>
    <dgm:pt modelId="{43A40005-C0E8-4626-A77C-F31DC9C95B5F}" type="sibTrans" cxnId="{3D459BA4-9F56-4DFF-BA28-5B4E7F182318}">
      <dgm:prSet/>
      <dgm:spPr/>
      <dgm:t>
        <a:bodyPr/>
        <a:lstStyle/>
        <a:p>
          <a:endParaRPr lang="fr-BE"/>
        </a:p>
      </dgm:t>
    </dgm:pt>
    <dgm:pt modelId="{776AF167-3E35-4524-9563-FD2696CD2D03}">
      <dgm:prSet/>
      <dgm:spPr/>
      <dgm:t>
        <a:bodyPr/>
        <a:lstStyle/>
        <a:p>
          <a:r>
            <a:rPr lang="fr-BE" dirty="0" err="1" smtClean="0"/>
            <a:t>Sulphur</a:t>
          </a:r>
          <a:r>
            <a:rPr lang="fr-BE" dirty="0" smtClean="0"/>
            <a:t> WG</a:t>
          </a:r>
          <a:endParaRPr lang="fr-BE" dirty="0"/>
        </a:p>
      </dgm:t>
    </dgm:pt>
    <dgm:pt modelId="{E20D9226-D9B8-4F05-A856-59CF27665ECF}" type="parTrans" cxnId="{FA5BE818-3EED-4AE2-9A01-195A1E0B87E5}">
      <dgm:prSet/>
      <dgm:spPr/>
      <dgm:t>
        <a:bodyPr/>
        <a:lstStyle/>
        <a:p>
          <a:endParaRPr lang="fr-BE"/>
        </a:p>
      </dgm:t>
    </dgm:pt>
    <dgm:pt modelId="{7D4F8D93-93DC-418C-8085-6210976859C2}" type="sibTrans" cxnId="{FA5BE818-3EED-4AE2-9A01-195A1E0B87E5}">
      <dgm:prSet/>
      <dgm:spPr/>
      <dgm:t>
        <a:bodyPr/>
        <a:lstStyle/>
        <a:p>
          <a:endParaRPr lang="fr-BE"/>
        </a:p>
      </dgm:t>
    </dgm:pt>
    <dgm:pt modelId="{B69EEE5F-8675-437D-BFBA-D2A3D4F24E95}" type="pres">
      <dgm:prSet presAssocID="{61FDA0EA-FDB7-4835-8EB5-63935E8C37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442FD16D-C1F8-4BED-ACA2-5BFBDA447512}" type="pres">
      <dgm:prSet presAssocID="{16E2A362-3A6C-4122-B2B6-71ADED66AD9E}" presName="vertOne" presStyleCnt="0"/>
      <dgm:spPr/>
    </dgm:pt>
    <dgm:pt modelId="{AE09431D-DDB0-4E4D-B757-EEA2D0BC0EAF}" type="pres">
      <dgm:prSet presAssocID="{16E2A362-3A6C-4122-B2B6-71ADED66AD9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7323C25-FCDE-4778-9F52-C02FD6DB0A2E}" type="pres">
      <dgm:prSet presAssocID="{16E2A362-3A6C-4122-B2B6-71ADED66AD9E}" presName="parTransOne" presStyleCnt="0"/>
      <dgm:spPr/>
    </dgm:pt>
    <dgm:pt modelId="{775FD8F2-8E2A-45B8-92D8-5278D5421C78}" type="pres">
      <dgm:prSet presAssocID="{16E2A362-3A6C-4122-B2B6-71ADED66AD9E}" presName="horzOne" presStyleCnt="0"/>
      <dgm:spPr/>
    </dgm:pt>
    <dgm:pt modelId="{658A0017-A53D-4A73-B444-D78D77CEA5D3}" type="pres">
      <dgm:prSet presAssocID="{FCB93161-A647-48D5-A277-569F7F19231C}" presName="vertTwo" presStyleCnt="0"/>
      <dgm:spPr/>
    </dgm:pt>
    <dgm:pt modelId="{0AD65E38-DCFE-4273-8B2B-0648348AF620}" type="pres">
      <dgm:prSet presAssocID="{FCB93161-A647-48D5-A277-569F7F19231C}" presName="txTwo" presStyleLbl="node2" presStyleIdx="0" presStyleCnt="3" custScaleX="104747" custLinFactNeighborX="-14113" custLinFactNeighborY="-4454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52FC8DD-6834-445A-BAA5-8CB9609AB41E}" type="pres">
      <dgm:prSet presAssocID="{FCB93161-A647-48D5-A277-569F7F19231C}" presName="parTransTwo" presStyleCnt="0"/>
      <dgm:spPr/>
    </dgm:pt>
    <dgm:pt modelId="{A5CA3963-8067-4F49-91DB-19791FFDB765}" type="pres">
      <dgm:prSet presAssocID="{FCB93161-A647-48D5-A277-569F7F19231C}" presName="horzTwo" presStyleCnt="0"/>
      <dgm:spPr/>
    </dgm:pt>
    <dgm:pt modelId="{BB20BE8D-0CA5-46E0-988E-9B524030DD2A}" type="pres">
      <dgm:prSet presAssocID="{36345C20-386D-4862-BE8C-26A81212FBF1}" presName="vertThree" presStyleCnt="0"/>
      <dgm:spPr/>
    </dgm:pt>
    <dgm:pt modelId="{6BA3FFFF-F503-4BB9-8B5B-C3FB20318840}" type="pres">
      <dgm:prSet presAssocID="{36345C20-386D-4862-BE8C-26A81212FBF1}" presName="txThree" presStyleLbl="node3" presStyleIdx="0" presStyleCnt="5" custLinFactNeighborX="46231" custLinFactNeighborY="2979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CC7D22B-81C9-46E2-9BE4-55BFFDE4230B}" type="pres">
      <dgm:prSet presAssocID="{36345C20-386D-4862-BE8C-26A81212FBF1}" presName="horzThree" presStyleCnt="0"/>
      <dgm:spPr/>
    </dgm:pt>
    <dgm:pt modelId="{76576C59-2DFA-4CE8-B3F7-08C4DEEF79A2}" type="pres">
      <dgm:prSet presAssocID="{26B96554-E48D-4D54-B025-258A903CC3BB}" presName="sibSpaceThree" presStyleCnt="0"/>
      <dgm:spPr/>
    </dgm:pt>
    <dgm:pt modelId="{DB4D74EE-5158-4795-A10F-0E94D6C92CBD}" type="pres">
      <dgm:prSet presAssocID="{5879CF70-6D55-417A-AEA1-DBA4F50E13FE}" presName="vertThree" presStyleCnt="0"/>
      <dgm:spPr/>
    </dgm:pt>
    <dgm:pt modelId="{F88B5D10-3909-4B4E-AEA0-64DCC938B6AD}" type="pres">
      <dgm:prSet presAssocID="{5879CF70-6D55-417A-AEA1-DBA4F50E13FE}" presName="txThree" presStyleLbl="node3" presStyleIdx="1" presStyleCnt="5" custLinFactNeighborX="50030" custLinFactNeighborY="2979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C3772DC-D24E-4F98-A2D5-0D11E0F91AC2}" type="pres">
      <dgm:prSet presAssocID="{5879CF70-6D55-417A-AEA1-DBA4F50E13FE}" presName="horzThree" presStyleCnt="0"/>
      <dgm:spPr/>
    </dgm:pt>
    <dgm:pt modelId="{E5A103B7-6B42-4CB1-A374-185A6A2FD4BE}" type="pres">
      <dgm:prSet presAssocID="{F4C35AE7-8DD1-4426-8BD7-5522491B165F}" presName="sibSpaceThree" presStyleCnt="0"/>
      <dgm:spPr/>
    </dgm:pt>
    <dgm:pt modelId="{173F3A3A-FD84-4B4E-A0FA-F5DE1FF3DC3E}" type="pres">
      <dgm:prSet presAssocID="{D195A0C0-567A-49EC-B996-5A388C0CB54B}" presName="vertThree" presStyleCnt="0"/>
      <dgm:spPr/>
    </dgm:pt>
    <dgm:pt modelId="{EDCA693B-8360-449A-83EE-AB9EB0292BBC}" type="pres">
      <dgm:prSet presAssocID="{D195A0C0-567A-49EC-B996-5A388C0CB54B}" presName="txThree" presStyleLbl="node3" presStyleIdx="2" presStyleCnt="5" custLinFactY="90228" custLinFactNeighborX="-54170" custLinFactNeighborY="100000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50157448-EEAC-4DC0-947C-CA0A20014B5C}" type="pres">
      <dgm:prSet presAssocID="{D195A0C0-567A-49EC-B996-5A388C0CB54B}" presName="parTransThree" presStyleCnt="0"/>
      <dgm:spPr/>
    </dgm:pt>
    <dgm:pt modelId="{66073749-6060-47C9-BDC7-977DFB181BEE}" type="pres">
      <dgm:prSet presAssocID="{D195A0C0-567A-49EC-B996-5A388C0CB54B}" presName="horzThree" presStyleCnt="0"/>
      <dgm:spPr/>
    </dgm:pt>
    <dgm:pt modelId="{6EC2A2F2-20FF-46E8-B0FB-778BA518B3BB}" type="pres">
      <dgm:prSet presAssocID="{A6CEE168-72BE-44C9-A416-1A7A888D4A4C}" presName="vertFour" presStyleCnt="0">
        <dgm:presLayoutVars>
          <dgm:chPref val="3"/>
        </dgm:presLayoutVars>
      </dgm:prSet>
      <dgm:spPr/>
    </dgm:pt>
    <dgm:pt modelId="{AB39245C-9B8E-49C8-9DDA-60BBC7D2F625}" type="pres">
      <dgm:prSet presAssocID="{A6CEE168-72BE-44C9-A416-1A7A888D4A4C}" presName="txFour" presStyleLbl="node4" presStyleIdx="0" presStyleCnt="1" custLinFactX="-62169" custLinFactNeighborX="-100000" custLinFactNeighborY="-977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8F6EED7-5218-4126-9A4D-7C2FD8D7D58D}" type="pres">
      <dgm:prSet presAssocID="{A6CEE168-72BE-44C9-A416-1A7A888D4A4C}" presName="horzFour" presStyleCnt="0"/>
      <dgm:spPr/>
    </dgm:pt>
    <dgm:pt modelId="{5C37217E-3FAE-414A-954B-9372705F4E3D}" type="pres">
      <dgm:prSet presAssocID="{8488B7F2-842D-4C4C-B205-BFE4E0BF2800}" presName="sibSpaceTwo" presStyleCnt="0"/>
      <dgm:spPr/>
    </dgm:pt>
    <dgm:pt modelId="{F23B91D0-5465-4F96-AE82-0F045FC79069}" type="pres">
      <dgm:prSet presAssocID="{3F0FD0FB-143A-404E-8C6A-84C0AB0DEE9C}" presName="vertTwo" presStyleCnt="0"/>
      <dgm:spPr/>
    </dgm:pt>
    <dgm:pt modelId="{3A7F0B03-4581-475F-8EDB-8E3F63A27B84}" type="pres">
      <dgm:prSet presAssocID="{3F0FD0FB-143A-404E-8C6A-84C0AB0DEE9C}" presName="txTwo" presStyleLbl="node2" presStyleIdx="1" presStyleCnt="3" custScaleX="148660" custLinFactNeighborX="1759" custLinFactNeighborY="-5161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32AD048B-9D4D-4FA4-911C-2DC77FC8A41C}" type="pres">
      <dgm:prSet presAssocID="{3F0FD0FB-143A-404E-8C6A-84C0AB0DEE9C}" presName="parTransTwo" presStyleCnt="0"/>
      <dgm:spPr/>
    </dgm:pt>
    <dgm:pt modelId="{5DD22F3D-6000-4C60-900D-01CA9E3ED3B0}" type="pres">
      <dgm:prSet presAssocID="{3F0FD0FB-143A-404E-8C6A-84C0AB0DEE9C}" presName="horzTwo" presStyleCnt="0"/>
      <dgm:spPr/>
    </dgm:pt>
    <dgm:pt modelId="{0B9AB6BA-82C7-4D19-ABEB-ECBE979EEB32}" type="pres">
      <dgm:prSet presAssocID="{2327C0A1-DCB1-4D30-841E-0B63BB2AFC5E}" presName="vertThree" presStyleCnt="0"/>
      <dgm:spPr/>
    </dgm:pt>
    <dgm:pt modelId="{E84D0CE9-8E54-48C8-BC9D-8F2C8D310EC5}" type="pres">
      <dgm:prSet presAssocID="{2327C0A1-DCB1-4D30-841E-0B63BB2AFC5E}" presName="txThree" presStyleLbl="node3" presStyleIdx="3" presStyleCnt="5" custLinFactNeighborX="4134" custLinFactNeighborY="26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986A176-BE7F-497C-A393-2CEDC3A45294}" type="pres">
      <dgm:prSet presAssocID="{2327C0A1-DCB1-4D30-841E-0B63BB2AFC5E}" presName="horzThree" presStyleCnt="0"/>
      <dgm:spPr/>
    </dgm:pt>
    <dgm:pt modelId="{7E73A813-23BD-4A0F-8C48-49CC444EBBD5}" type="pres">
      <dgm:prSet presAssocID="{43A40005-C0E8-4626-A77C-F31DC9C95B5F}" presName="sibSpaceThree" presStyleCnt="0"/>
      <dgm:spPr/>
    </dgm:pt>
    <dgm:pt modelId="{FDB290DE-8476-40C5-A4FA-236F2726CA02}" type="pres">
      <dgm:prSet presAssocID="{776AF167-3E35-4524-9563-FD2696CD2D03}" presName="vertThree" presStyleCnt="0"/>
      <dgm:spPr/>
    </dgm:pt>
    <dgm:pt modelId="{4F08C81D-7749-4E5F-8A85-ADC8ED4A5DA8}" type="pres">
      <dgm:prSet presAssocID="{776AF167-3E35-4524-9563-FD2696CD2D03}" presName="txThree" presStyleLbl="node3" presStyleIdx="4" presStyleCnt="5" custLinFactNeighborX="8751" custLinFactNeighborY="26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656886B-99F3-4610-BB1E-2934E8A99AB2}" type="pres">
      <dgm:prSet presAssocID="{776AF167-3E35-4524-9563-FD2696CD2D03}" presName="horzThree" presStyleCnt="0"/>
      <dgm:spPr/>
    </dgm:pt>
    <dgm:pt modelId="{3729FBEB-D81A-442D-AFB2-C35A78E62D2D}" type="pres">
      <dgm:prSet presAssocID="{4C330ABA-F493-4522-9B51-D8D02F5C7288}" presName="sibSpaceTwo" presStyleCnt="0"/>
      <dgm:spPr/>
    </dgm:pt>
    <dgm:pt modelId="{83E8C378-2445-4364-9685-EE6C6F74389F}" type="pres">
      <dgm:prSet presAssocID="{79A06D2D-CF44-469B-A1BB-962244E01060}" presName="vertTwo" presStyleCnt="0"/>
      <dgm:spPr/>
    </dgm:pt>
    <dgm:pt modelId="{D2AA5678-3335-4B76-92B7-32E9920ECF21}" type="pres">
      <dgm:prSet presAssocID="{79A06D2D-CF44-469B-A1BB-962244E01060}" presName="txTwo" presStyleLbl="node2" presStyleIdx="2" presStyleCnt="3" custScaleX="311259" custLinFactNeighborX="248" custLinFactNeighborY="-730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636967E-4D3B-4F77-8E57-93AC4C007D0C}" type="pres">
      <dgm:prSet presAssocID="{79A06D2D-CF44-469B-A1BB-962244E01060}" presName="horzTwo" presStyleCnt="0"/>
      <dgm:spPr/>
    </dgm:pt>
  </dgm:ptLst>
  <dgm:cxnLst>
    <dgm:cxn modelId="{6AD73866-BEDE-46E1-80BF-76C02F2DFCEF}" type="presOf" srcId="{5879CF70-6D55-417A-AEA1-DBA4F50E13FE}" destId="{F88B5D10-3909-4B4E-AEA0-64DCC938B6AD}" srcOrd="0" destOrd="0" presId="urn:microsoft.com/office/officeart/2005/8/layout/hierarchy4"/>
    <dgm:cxn modelId="{B24A5EBE-0DA8-48B7-9797-2D1BE8E7F9F6}" srcId="{FCB93161-A647-48D5-A277-569F7F19231C}" destId="{36345C20-386D-4862-BE8C-26A81212FBF1}" srcOrd="0" destOrd="0" parTransId="{BBA2AEA9-24D6-4149-85A2-589F471BF350}" sibTransId="{26B96554-E48D-4D54-B025-258A903CC3BB}"/>
    <dgm:cxn modelId="{B348117A-CBA4-4803-8C59-658022C92F96}" type="presOf" srcId="{776AF167-3E35-4524-9563-FD2696CD2D03}" destId="{4F08C81D-7749-4E5F-8A85-ADC8ED4A5DA8}" srcOrd="0" destOrd="0" presId="urn:microsoft.com/office/officeart/2005/8/layout/hierarchy4"/>
    <dgm:cxn modelId="{416783FE-8B73-4654-A9CE-D551256F61FE}" type="presOf" srcId="{79A06D2D-CF44-469B-A1BB-962244E01060}" destId="{D2AA5678-3335-4B76-92B7-32E9920ECF21}" srcOrd="0" destOrd="0" presId="urn:microsoft.com/office/officeart/2005/8/layout/hierarchy4"/>
    <dgm:cxn modelId="{76FE8F2E-86B7-410B-9263-D302B386033B}" srcId="{16E2A362-3A6C-4122-B2B6-71ADED66AD9E}" destId="{3F0FD0FB-143A-404E-8C6A-84C0AB0DEE9C}" srcOrd="1" destOrd="0" parTransId="{B43A1C40-6D42-4223-B8E5-C64AFA4D97C0}" sibTransId="{4C330ABA-F493-4522-9B51-D8D02F5C7288}"/>
    <dgm:cxn modelId="{9786D98A-6D48-4356-B208-639C4EF710EF}" srcId="{16E2A362-3A6C-4122-B2B6-71ADED66AD9E}" destId="{FCB93161-A647-48D5-A277-569F7F19231C}" srcOrd="0" destOrd="0" parTransId="{4C82AD70-A093-42FD-A00F-24473EF0313D}" sibTransId="{8488B7F2-842D-4C4C-B205-BFE4E0BF2800}"/>
    <dgm:cxn modelId="{4F17EF9A-9E47-4CA7-B978-2289815D7E25}" type="presOf" srcId="{61FDA0EA-FDB7-4835-8EB5-63935E8C374A}" destId="{B69EEE5F-8675-437D-BFBA-D2A3D4F24E95}" srcOrd="0" destOrd="0" presId="urn:microsoft.com/office/officeart/2005/8/layout/hierarchy4"/>
    <dgm:cxn modelId="{81C56834-CB41-41FD-8FDC-4BE5FABABAA8}" srcId="{FCB93161-A647-48D5-A277-569F7F19231C}" destId="{5879CF70-6D55-417A-AEA1-DBA4F50E13FE}" srcOrd="1" destOrd="0" parTransId="{11F87883-422D-4A20-8434-D4EBE1979B61}" sibTransId="{F4C35AE7-8DD1-4426-8BD7-5522491B165F}"/>
    <dgm:cxn modelId="{581C6671-BB87-496F-A6F3-EA9EC56AAD59}" type="presOf" srcId="{3F0FD0FB-143A-404E-8C6A-84C0AB0DEE9C}" destId="{3A7F0B03-4581-475F-8EDB-8E3F63A27B84}" srcOrd="0" destOrd="0" presId="urn:microsoft.com/office/officeart/2005/8/layout/hierarchy4"/>
    <dgm:cxn modelId="{03E1063F-3D32-4354-8A2F-CABA447C2FC5}" srcId="{61FDA0EA-FDB7-4835-8EB5-63935E8C374A}" destId="{16E2A362-3A6C-4122-B2B6-71ADED66AD9E}" srcOrd="0" destOrd="0" parTransId="{C74545B0-8FC3-40B9-BBCF-D15EDDE5A866}" sibTransId="{70AB6679-0887-4E31-9F7B-6C13C833DFFE}"/>
    <dgm:cxn modelId="{6EE6676C-7E2F-4F5D-B0E4-9A633F68B053}" type="presOf" srcId="{36345C20-386D-4862-BE8C-26A81212FBF1}" destId="{6BA3FFFF-F503-4BB9-8B5B-C3FB20318840}" srcOrd="0" destOrd="0" presId="urn:microsoft.com/office/officeart/2005/8/layout/hierarchy4"/>
    <dgm:cxn modelId="{DC66905D-7F96-4D2B-B8B1-DF4DF0280A46}" srcId="{16E2A362-3A6C-4122-B2B6-71ADED66AD9E}" destId="{79A06D2D-CF44-469B-A1BB-962244E01060}" srcOrd="2" destOrd="0" parTransId="{9B359CB2-F359-4DFE-B26A-B583820C8B44}" sibTransId="{2C8943D3-7CF8-47E5-8560-8DE095B3A41A}"/>
    <dgm:cxn modelId="{59CC0938-369B-49B2-9188-94CF7A53D71B}" type="presOf" srcId="{D195A0C0-567A-49EC-B996-5A388C0CB54B}" destId="{EDCA693B-8360-449A-83EE-AB9EB0292BBC}" srcOrd="0" destOrd="0" presId="urn:microsoft.com/office/officeart/2005/8/layout/hierarchy4"/>
    <dgm:cxn modelId="{DF96FEEF-AB72-475A-9620-C84B6D5CF4B6}" type="presOf" srcId="{FCB93161-A647-48D5-A277-569F7F19231C}" destId="{0AD65E38-DCFE-4273-8B2B-0648348AF620}" srcOrd="0" destOrd="0" presId="urn:microsoft.com/office/officeart/2005/8/layout/hierarchy4"/>
    <dgm:cxn modelId="{F42B9C0A-DDFA-41CB-AFBD-4E9A73596E4D}" srcId="{D195A0C0-567A-49EC-B996-5A388C0CB54B}" destId="{A6CEE168-72BE-44C9-A416-1A7A888D4A4C}" srcOrd="0" destOrd="0" parTransId="{1BD3AD34-DE4C-4695-8B9A-FE37422E3437}" sibTransId="{6FD108A2-541C-4B9A-B8D8-095EC578C8CC}"/>
    <dgm:cxn modelId="{C1D76D48-F66A-41C7-BB8A-76779B12AB81}" type="presOf" srcId="{A6CEE168-72BE-44C9-A416-1A7A888D4A4C}" destId="{AB39245C-9B8E-49C8-9DDA-60BBC7D2F625}" srcOrd="0" destOrd="0" presId="urn:microsoft.com/office/officeart/2005/8/layout/hierarchy4"/>
    <dgm:cxn modelId="{882EBE76-C918-4BD3-8D48-5226BFA841FF}" srcId="{FCB93161-A647-48D5-A277-569F7F19231C}" destId="{D195A0C0-567A-49EC-B996-5A388C0CB54B}" srcOrd="2" destOrd="0" parTransId="{A10A3A16-CCD7-41EF-A593-BB9028EEC0AA}" sibTransId="{148AAB35-F93D-49B4-A8B4-369ED30233E0}"/>
    <dgm:cxn modelId="{7E5D24DF-82FE-4321-8CF7-B21B451FD6EB}" type="presOf" srcId="{16E2A362-3A6C-4122-B2B6-71ADED66AD9E}" destId="{AE09431D-DDB0-4E4D-B757-EEA2D0BC0EAF}" srcOrd="0" destOrd="0" presId="urn:microsoft.com/office/officeart/2005/8/layout/hierarchy4"/>
    <dgm:cxn modelId="{127E395D-AD69-4626-8935-F065E829F71B}" type="presOf" srcId="{2327C0A1-DCB1-4D30-841E-0B63BB2AFC5E}" destId="{E84D0CE9-8E54-48C8-BC9D-8F2C8D310EC5}" srcOrd="0" destOrd="0" presId="urn:microsoft.com/office/officeart/2005/8/layout/hierarchy4"/>
    <dgm:cxn modelId="{FA5BE818-3EED-4AE2-9A01-195A1E0B87E5}" srcId="{3F0FD0FB-143A-404E-8C6A-84C0AB0DEE9C}" destId="{776AF167-3E35-4524-9563-FD2696CD2D03}" srcOrd="1" destOrd="0" parTransId="{E20D9226-D9B8-4F05-A856-59CF27665ECF}" sibTransId="{7D4F8D93-93DC-418C-8085-6210976859C2}"/>
    <dgm:cxn modelId="{3D459BA4-9F56-4DFF-BA28-5B4E7F182318}" srcId="{3F0FD0FB-143A-404E-8C6A-84C0AB0DEE9C}" destId="{2327C0A1-DCB1-4D30-841E-0B63BB2AFC5E}" srcOrd="0" destOrd="0" parTransId="{236F13E2-274A-4183-9260-A0F9BFFF7417}" sibTransId="{43A40005-C0E8-4626-A77C-F31DC9C95B5F}"/>
    <dgm:cxn modelId="{5997A2E8-B844-4665-93D0-1E97BF4C8843}" type="presParOf" srcId="{B69EEE5F-8675-437D-BFBA-D2A3D4F24E95}" destId="{442FD16D-C1F8-4BED-ACA2-5BFBDA447512}" srcOrd="0" destOrd="0" presId="urn:microsoft.com/office/officeart/2005/8/layout/hierarchy4"/>
    <dgm:cxn modelId="{5B903DD9-DF28-4BDB-BBA0-6D973F760B2C}" type="presParOf" srcId="{442FD16D-C1F8-4BED-ACA2-5BFBDA447512}" destId="{AE09431D-DDB0-4E4D-B757-EEA2D0BC0EAF}" srcOrd="0" destOrd="0" presId="urn:microsoft.com/office/officeart/2005/8/layout/hierarchy4"/>
    <dgm:cxn modelId="{FE43841D-4B15-4231-9124-C27F250B6EC2}" type="presParOf" srcId="{442FD16D-C1F8-4BED-ACA2-5BFBDA447512}" destId="{27323C25-FCDE-4778-9F52-C02FD6DB0A2E}" srcOrd="1" destOrd="0" presId="urn:microsoft.com/office/officeart/2005/8/layout/hierarchy4"/>
    <dgm:cxn modelId="{43A1F609-65A7-433A-8A3E-2B8D93EC8E41}" type="presParOf" srcId="{442FD16D-C1F8-4BED-ACA2-5BFBDA447512}" destId="{775FD8F2-8E2A-45B8-92D8-5278D5421C78}" srcOrd="2" destOrd="0" presId="urn:microsoft.com/office/officeart/2005/8/layout/hierarchy4"/>
    <dgm:cxn modelId="{36FD957A-52DB-49A1-9EEC-362F066ED649}" type="presParOf" srcId="{775FD8F2-8E2A-45B8-92D8-5278D5421C78}" destId="{658A0017-A53D-4A73-B444-D78D77CEA5D3}" srcOrd="0" destOrd="0" presId="urn:microsoft.com/office/officeart/2005/8/layout/hierarchy4"/>
    <dgm:cxn modelId="{D53E77EB-C6FB-4B2F-A36C-3E67060D043B}" type="presParOf" srcId="{658A0017-A53D-4A73-B444-D78D77CEA5D3}" destId="{0AD65E38-DCFE-4273-8B2B-0648348AF620}" srcOrd="0" destOrd="0" presId="urn:microsoft.com/office/officeart/2005/8/layout/hierarchy4"/>
    <dgm:cxn modelId="{26A4E566-0029-4ABD-B4A5-86B7484AE91C}" type="presParOf" srcId="{658A0017-A53D-4A73-B444-D78D77CEA5D3}" destId="{852FC8DD-6834-445A-BAA5-8CB9609AB41E}" srcOrd="1" destOrd="0" presId="urn:microsoft.com/office/officeart/2005/8/layout/hierarchy4"/>
    <dgm:cxn modelId="{D6BEFD20-51BA-4516-9F5E-452D7BE5BAB4}" type="presParOf" srcId="{658A0017-A53D-4A73-B444-D78D77CEA5D3}" destId="{A5CA3963-8067-4F49-91DB-19791FFDB765}" srcOrd="2" destOrd="0" presId="urn:microsoft.com/office/officeart/2005/8/layout/hierarchy4"/>
    <dgm:cxn modelId="{420873CC-D689-4F0F-B7CD-71EACF2EC470}" type="presParOf" srcId="{A5CA3963-8067-4F49-91DB-19791FFDB765}" destId="{BB20BE8D-0CA5-46E0-988E-9B524030DD2A}" srcOrd="0" destOrd="0" presId="urn:microsoft.com/office/officeart/2005/8/layout/hierarchy4"/>
    <dgm:cxn modelId="{F779068D-B84C-4812-8E30-D4DC0041CAAD}" type="presParOf" srcId="{BB20BE8D-0CA5-46E0-988E-9B524030DD2A}" destId="{6BA3FFFF-F503-4BB9-8B5B-C3FB20318840}" srcOrd="0" destOrd="0" presId="urn:microsoft.com/office/officeart/2005/8/layout/hierarchy4"/>
    <dgm:cxn modelId="{6014B4D5-3D42-465D-BE82-A21673509849}" type="presParOf" srcId="{BB20BE8D-0CA5-46E0-988E-9B524030DD2A}" destId="{6CC7D22B-81C9-46E2-9BE4-55BFFDE4230B}" srcOrd="1" destOrd="0" presId="urn:microsoft.com/office/officeart/2005/8/layout/hierarchy4"/>
    <dgm:cxn modelId="{2F1C09F0-1F8A-4AA3-A6E5-2190315BC92E}" type="presParOf" srcId="{A5CA3963-8067-4F49-91DB-19791FFDB765}" destId="{76576C59-2DFA-4CE8-B3F7-08C4DEEF79A2}" srcOrd="1" destOrd="0" presId="urn:microsoft.com/office/officeart/2005/8/layout/hierarchy4"/>
    <dgm:cxn modelId="{22F0CAE8-A01C-4F1B-9315-16697BA925B1}" type="presParOf" srcId="{A5CA3963-8067-4F49-91DB-19791FFDB765}" destId="{DB4D74EE-5158-4795-A10F-0E94D6C92CBD}" srcOrd="2" destOrd="0" presId="urn:microsoft.com/office/officeart/2005/8/layout/hierarchy4"/>
    <dgm:cxn modelId="{1CEA0121-7846-49F8-B3A7-9BBF3065E42C}" type="presParOf" srcId="{DB4D74EE-5158-4795-A10F-0E94D6C92CBD}" destId="{F88B5D10-3909-4B4E-AEA0-64DCC938B6AD}" srcOrd="0" destOrd="0" presId="urn:microsoft.com/office/officeart/2005/8/layout/hierarchy4"/>
    <dgm:cxn modelId="{A6F732D7-F19A-4D7E-8F3D-C3E995C2FA43}" type="presParOf" srcId="{DB4D74EE-5158-4795-A10F-0E94D6C92CBD}" destId="{0C3772DC-D24E-4F98-A2D5-0D11E0F91AC2}" srcOrd="1" destOrd="0" presId="urn:microsoft.com/office/officeart/2005/8/layout/hierarchy4"/>
    <dgm:cxn modelId="{5BCAB163-6622-486D-8649-0924EA89E8B1}" type="presParOf" srcId="{A5CA3963-8067-4F49-91DB-19791FFDB765}" destId="{E5A103B7-6B42-4CB1-A374-185A6A2FD4BE}" srcOrd="3" destOrd="0" presId="urn:microsoft.com/office/officeart/2005/8/layout/hierarchy4"/>
    <dgm:cxn modelId="{98503C99-C280-4353-83E1-CFBC4EDB1329}" type="presParOf" srcId="{A5CA3963-8067-4F49-91DB-19791FFDB765}" destId="{173F3A3A-FD84-4B4E-A0FA-F5DE1FF3DC3E}" srcOrd="4" destOrd="0" presId="urn:microsoft.com/office/officeart/2005/8/layout/hierarchy4"/>
    <dgm:cxn modelId="{B3775723-FD80-4E34-B469-1F59F51DB467}" type="presParOf" srcId="{173F3A3A-FD84-4B4E-A0FA-F5DE1FF3DC3E}" destId="{EDCA693B-8360-449A-83EE-AB9EB0292BBC}" srcOrd="0" destOrd="0" presId="urn:microsoft.com/office/officeart/2005/8/layout/hierarchy4"/>
    <dgm:cxn modelId="{2F4E0607-D4C1-4FC5-A9BD-AD1965238B02}" type="presParOf" srcId="{173F3A3A-FD84-4B4E-A0FA-F5DE1FF3DC3E}" destId="{50157448-EEAC-4DC0-947C-CA0A20014B5C}" srcOrd="1" destOrd="0" presId="urn:microsoft.com/office/officeart/2005/8/layout/hierarchy4"/>
    <dgm:cxn modelId="{0F03B8B7-9A80-4517-BADE-E747CA2D6BD2}" type="presParOf" srcId="{173F3A3A-FD84-4B4E-A0FA-F5DE1FF3DC3E}" destId="{66073749-6060-47C9-BDC7-977DFB181BEE}" srcOrd="2" destOrd="0" presId="urn:microsoft.com/office/officeart/2005/8/layout/hierarchy4"/>
    <dgm:cxn modelId="{165AD9FA-F1A4-492A-887B-C0C80D5AC403}" type="presParOf" srcId="{66073749-6060-47C9-BDC7-977DFB181BEE}" destId="{6EC2A2F2-20FF-46E8-B0FB-778BA518B3BB}" srcOrd="0" destOrd="0" presId="urn:microsoft.com/office/officeart/2005/8/layout/hierarchy4"/>
    <dgm:cxn modelId="{945978AC-5210-4D87-AF0F-BD62CE498C28}" type="presParOf" srcId="{6EC2A2F2-20FF-46E8-B0FB-778BA518B3BB}" destId="{AB39245C-9B8E-49C8-9DDA-60BBC7D2F625}" srcOrd="0" destOrd="0" presId="urn:microsoft.com/office/officeart/2005/8/layout/hierarchy4"/>
    <dgm:cxn modelId="{3F425535-F405-4628-9E04-D11CDFDADED4}" type="presParOf" srcId="{6EC2A2F2-20FF-46E8-B0FB-778BA518B3BB}" destId="{88F6EED7-5218-4126-9A4D-7C2FD8D7D58D}" srcOrd="1" destOrd="0" presId="urn:microsoft.com/office/officeart/2005/8/layout/hierarchy4"/>
    <dgm:cxn modelId="{3DC2C23E-CE86-4502-9EA2-5CCD18EA5269}" type="presParOf" srcId="{775FD8F2-8E2A-45B8-92D8-5278D5421C78}" destId="{5C37217E-3FAE-414A-954B-9372705F4E3D}" srcOrd="1" destOrd="0" presId="urn:microsoft.com/office/officeart/2005/8/layout/hierarchy4"/>
    <dgm:cxn modelId="{FF84004B-64A4-414A-8078-50E6F691CA45}" type="presParOf" srcId="{775FD8F2-8E2A-45B8-92D8-5278D5421C78}" destId="{F23B91D0-5465-4F96-AE82-0F045FC79069}" srcOrd="2" destOrd="0" presId="urn:microsoft.com/office/officeart/2005/8/layout/hierarchy4"/>
    <dgm:cxn modelId="{9AC98E22-6B5A-4B3F-8BB2-2A21CF360BF4}" type="presParOf" srcId="{F23B91D0-5465-4F96-AE82-0F045FC79069}" destId="{3A7F0B03-4581-475F-8EDB-8E3F63A27B84}" srcOrd="0" destOrd="0" presId="urn:microsoft.com/office/officeart/2005/8/layout/hierarchy4"/>
    <dgm:cxn modelId="{82AD724F-839D-466D-B147-F76DA5D375F1}" type="presParOf" srcId="{F23B91D0-5465-4F96-AE82-0F045FC79069}" destId="{32AD048B-9D4D-4FA4-911C-2DC77FC8A41C}" srcOrd="1" destOrd="0" presId="urn:microsoft.com/office/officeart/2005/8/layout/hierarchy4"/>
    <dgm:cxn modelId="{5AFC69FC-F590-47D0-91A7-E46B12405615}" type="presParOf" srcId="{F23B91D0-5465-4F96-AE82-0F045FC79069}" destId="{5DD22F3D-6000-4C60-900D-01CA9E3ED3B0}" srcOrd="2" destOrd="0" presId="urn:microsoft.com/office/officeart/2005/8/layout/hierarchy4"/>
    <dgm:cxn modelId="{562EFC2E-EC90-449B-AD8D-B0686A013DD9}" type="presParOf" srcId="{5DD22F3D-6000-4C60-900D-01CA9E3ED3B0}" destId="{0B9AB6BA-82C7-4D19-ABEB-ECBE979EEB32}" srcOrd="0" destOrd="0" presId="urn:microsoft.com/office/officeart/2005/8/layout/hierarchy4"/>
    <dgm:cxn modelId="{C40C2582-4EA8-41CC-8FB4-4F75CDCAFF6E}" type="presParOf" srcId="{0B9AB6BA-82C7-4D19-ABEB-ECBE979EEB32}" destId="{E84D0CE9-8E54-48C8-BC9D-8F2C8D310EC5}" srcOrd="0" destOrd="0" presId="urn:microsoft.com/office/officeart/2005/8/layout/hierarchy4"/>
    <dgm:cxn modelId="{72241116-AA4E-4DC9-9AC8-B19182B8D1B0}" type="presParOf" srcId="{0B9AB6BA-82C7-4D19-ABEB-ECBE979EEB32}" destId="{8986A176-BE7F-497C-A393-2CEDC3A45294}" srcOrd="1" destOrd="0" presId="urn:microsoft.com/office/officeart/2005/8/layout/hierarchy4"/>
    <dgm:cxn modelId="{529A3827-9D27-48FC-82BE-AB8E8C15D27C}" type="presParOf" srcId="{5DD22F3D-6000-4C60-900D-01CA9E3ED3B0}" destId="{7E73A813-23BD-4A0F-8C48-49CC444EBBD5}" srcOrd="1" destOrd="0" presId="urn:microsoft.com/office/officeart/2005/8/layout/hierarchy4"/>
    <dgm:cxn modelId="{7F76919E-47B1-4AB6-82F2-7763EC275B57}" type="presParOf" srcId="{5DD22F3D-6000-4C60-900D-01CA9E3ED3B0}" destId="{FDB290DE-8476-40C5-A4FA-236F2726CA02}" srcOrd="2" destOrd="0" presId="urn:microsoft.com/office/officeart/2005/8/layout/hierarchy4"/>
    <dgm:cxn modelId="{234BE478-1776-498B-84D8-DE1B376D1123}" type="presParOf" srcId="{FDB290DE-8476-40C5-A4FA-236F2726CA02}" destId="{4F08C81D-7749-4E5F-8A85-ADC8ED4A5DA8}" srcOrd="0" destOrd="0" presId="urn:microsoft.com/office/officeart/2005/8/layout/hierarchy4"/>
    <dgm:cxn modelId="{A4727410-BC4C-489E-B3BF-7D822D941418}" type="presParOf" srcId="{FDB290DE-8476-40C5-A4FA-236F2726CA02}" destId="{9656886B-99F3-4610-BB1E-2934E8A99AB2}" srcOrd="1" destOrd="0" presId="urn:microsoft.com/office/officeart/2005/8/layout/hierarchy4"/>
    <dgm:cxn modelId="{7DE9F864-B69D-496B-AFB3-2F0B0BF7B7CB}" type="presParOf" srcId="{775FD8F2-8E2A-45B8-92D8-5278D5421C78}" destId="{3729FBEB-D81A-442D-AFB2-C35A78E62D2D}" srcOrd="3" destOrd="0" presId="urn:microsoft.com/office/officeart/2005/8/layout/hierarchy4"/>
    <dgm:cxn modelId="{37487BBD-FCFB-4B18-B22C-36D47D83018A}" type="presParOf" srcId="{775FD8F2-8E2A-45B8-92D8-5278D5421C78}" destId="{83E8C378-2445-4364-9685-EE6C6F74389F}" srcOrd="4" destOrd="0" presId="urn:microsoft.com/office/officeart/2005/8/layout/hierarchy4"/>
    <dgm:cxn modelId="{D95AE51D-C0B9-437F-B48F-6D95FF770A56}" type="presParOf" srcId="{83E8C378-2445-4364-9685-EE6C6F74389F}" destId="{D2AA5678-3335-4B76-92B7-32E9920ECF21}" srcOrd="0" destOrd="0" presId="urn:microsoft.com/office/officeart/2005/8/layout/hierarchy4"/>
    <dgm:cxn modelId="{A1CDB16E-E633-47C7-8FC9-3409B6932CED}" type="presParOf" srcId="{83E8C378-2445-4364-9685-EE6C6F74389F}" destId="{A636967E-4D3B-4F77-8E57-93AC4C007D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C3251-C339-4AD0-8C94-4CCD636F991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D05FA81-FBEF-4338-8D24-26C44145ADBD}">
      <dgm:prSet phldrT="[Text]"/>
      <dgm:spPr/>
      <dgm:t>
        <a:bodyPr/>
        <a:lstStyle/>
        <a:p>
          <a:r>
            <a:rPr lang="fr-BE" dirty="0" err="1" smtClean="0"/>
            <a:t>Legal</a:t>
          </a:r>
          <a:r>
            <a:rPr lang="fr-BE" dirty="0" smtClean="0"/>
            <a:t> </a:t>
          </a:r>
          <a:r>
            <a:rPr lang="fr-BE" dirty="0" err="1" smtClean="0"/>
            <a:t>Advisory</a:t>
          </a:r>
          <a:r>
            <a:rPr lang="fr-BE" dirty="0" smtClean="0"/>
            <a:t> </a:t>
          </a:r>
          <a:r>
            <a:rPr lang="fr-BE" dirty="0" err="1" smtClean="0"/>
            <a:t>Committee</a:t>
          </a:r>
          <a:endParaRPr lang="fr-BE" dirty="0"/>
        </a:p>
      </dgm:t>
    </dgm:pt>
    <dgm:pt modelId="{A3426872-D9A8-4381-B2A5-DA58242BF6CD}" type="parTrans" cxnId="{E5A9AD6B-EC83-42EF-8EC8-5304A6DEF267}">
      <dgm:prSet/>
      <dgm:spPr/>
      <dgm:t>
        <a:bodyPr/>
        <a:lstStyle/>
        <a:p>
          <a:endParaRPr lang="fr-BE"/>
        </a:p>
      </dgm:t>
    </dgm:pt>
    <dgm:pt modelId="{697618A8-2783-4D79-8A8A-7C5ABC575792}" type="sibTrans" cxnId="{E5A9AD6B-EC83-42EF-8EC8-5304A6DEF267}">
      <dgm:prSet/>
      <dgm:spPr/>
      <dgm:t>
        <a:bodyPr/>
        <a:lstStyle/>
        <a:p>
          <a:endParaRPr lang="fr-BE"/>
        </a:p>
      </dgm:t>
    </dgm:pt>
    <dgm:pt modelId="{979D248D-2899-47B6-8E24-6F48954FFB9C}" type="pres">
      <dgm:prSet presAssocID="{AC1C3251-C339-4AD0-8C94-4CCD636F99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9CABFD56-AB81-4EDC-BCCB-97C99AA6F4B4}" type="pres">
      <dgm:prSet presAssocID="{BD05FA81-FBEF-4338-8D24-26C44145ADBD}" presName="vertOne" presStyleCnt="0"/>
      <dgm:spPr/>
    </dgm:pt>
    <dgm:pt modelId="{69A1373B-24C5-4EA9-A384-002F5523CAF8}" type="pres">
      <dgm:prSet presAssocID="{BD05FA81-FBEF-4338-8D24-26C44145ADB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57763EC-161C-4B0D-B49F-45E198A3B674}" type="pres">
      <dgm:prSet presAssocID="{BD05FA81-FBEF-4338-8D24-26C44145ADBD}" presName="horzOne" presStyleCnt="0"/>
      <dgm:spPr/>
    </dgm:pt>
  </dgm:ptLst>
  <dgm:cxnLst>
    <dgm:cxn modelId="{E5A9AD6B-EC83-42EF-8EC8-5304A6DEF267}" srcId="{AC1C3251-C339-4AD0-8C94-4CCD636F9916}" destId="{BD05FA81-FBEF-4338-8D24-26C44145ADBD}" srcOrd="0" destOrd="0" parTransId="{A3426872-D9A8-4381-B2A5-DA58242BF6CD}" sibTransId="{697618A8-2783-4D79-8A8A-7C5ABC575792}"/>
    <dgm:cxn modelId="{D36C0F99-13A6-4297-8EE9-877E9D676323}" type="presOf" srcId="{BD05FA81-FBEF-4338-8D24-26C44145ADBD}" destId="{69A1373B-24C5-4EA9-A384-002F5523CAF8}" srcOrd="0" destOrd="0" presId="urn:microsoft.com/office/officeart/2005/8/layout/hierarchy4"/>
    <dgm:cxn modelId="{708B85C4-85EC-4CE3-BC4F-AEEAC2E741E7}" type="presOf" srcId="{AC1C3251-C339-4AD0-8C94-4CCD636F9916}" destId="{979D248D-2899-47B6-8E24-6F48954FFB9C}" srcOrd="0" destOrd="0" presId="urn:microsoft.com/office/officeart/2005/8/layout/hierarchy4"/>
    <dgm:cxn modelId="{BA8E5932-275A-4348-903F-E42E78EE67AA}" type="presParOf" srcId="{979D248D-2899-47B6-8E24-6F48954FFB9C}" destId="{9CABFD56-AB81-4EDC-BCCB-97C99AA6F4B4}" srcOrd="0" destOrd="0" presId="urn:microsoft.com/office/officeart/2005/8/layout/hierarchy4"/>
    <dgm:cxn modelId="{403224E0-E5E0-445D-A444-5D3C4249DF8B}" type="presParOf" srcId="{9CABFD56-AB81-4EDC-BCCB-97C99AA6F4B4}" destId="{69A1373B-24C5-4EA9-A384-002F5523CAF8}" srcOrd="0" destOrd="0" presId="urn:microsoft.com/office/officeart/2005/8/layout/hierarchy4"/>
    <dgm:cxn modelId="{1AD0EBEB-D882-4742-80E0-07C56C8B8321}" type="presParOf" srcId="{9CABFD56-AB81-4EDC-BCCB-97C99AA6F4B4}" destId="{B57763EC-161C-4B0D-B49F-45E198A3B6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545" y="1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74F1A-9761-41C6-A0C4-B3F5CE15F9D6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545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CE84E-F910-414B-A55B-95FEC1F1B19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577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545" y="1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7AD5F-C3A6-4566-BB25-F85131DDF083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610" y="4714400"/>
            <a:ext cx="543687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545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CCE17-8357-4634-BB51-C93A746DE4E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583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383879-8E6B-4C09-B4C2-C87BC8CC92C9}" type="slidenum">
              <a:rPr lang="nl-BE">
                <a:latin typeface="Calibri" panose="020F0502020204030204" pitchFamily="34" charset="0"/>
              </a:rPr>
              <a:pPr eaLnBrk="1" hangingPunct="1"/>
              <a:t>5</a:t>
            </a:fld>
            <a:endParaRPr lang="nl-B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1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CCE17-8357-4634-BB51-C93A746DE4E4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86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569F-6901-4CCF-B9CA-C294C16662F4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1EDB-9499-4F92-8388-429C859CFD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231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056784" cy="331086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458048"/>
            <a:ext cx="7067128" cy="2810267"/>
          </a:xfrm>
        </p:spPr>
        <p:txBody>
          <a:bodyPr vert="eaVert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569F-6901-4CCF-B9CA-C294C16662F4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1EDB-9499-4F92-8388-429C859CFD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668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75656" y="1484784"/>
            <a:ext cx="6019800" cy="456937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569F-6901-4CCF-B9CA-C294C16662F4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1EDB-9499-4F92-8388-429C859CFD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902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6633"/>
            <a:ext cx="8155632" cy="569168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7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569F-6901-4CCF-B9CA-C294C16662F4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1EDB-9499-4F92-8388-429C859CFD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569F-6901-4CCF-B9CA-C294C16662F4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1EDB-9499-4F92-8388-429C859CFD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136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585787"/>
            <a:ext cx="4038600" cy="2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585787"/>
            <a:ext cx="4038600" cy="2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569F-6901-4CCF-B9CA-C294C16662F4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1EDB-9499-4F92-8388-429C859CFD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663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4040188" cy="48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3356992"/>
            <a:ext cx="4040188" cy="26987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250120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3356992"/>
            <a:ext cx="4041775" cy="26987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569F-6901-4CCF-B9CA-C294C16662F4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1EDB-9499-4F92-8388-429C859CFD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066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569F-6901-4CCF-B9CA-C294C16662F4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1EDB-9499-4F92-8388-429C859CFD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661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569F-6901-4CCF-B9CA-C294C16662F4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1EDB-9499-4F92-8388-429C859CFD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65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7211144" cy="5963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71292"/>
            <a:ext cx="5111750" cy="22566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097149"/>
            <a:ext cx="3008313" cy="32040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569F-6901-4CCF-B9CA-C294C16662F4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1EDB-9499-4F92-8388-429C859CFD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361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412776"/>
            <a:ext cx="5486400" cy="30963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569F-6901-4CCF-B9CA-C294C16662F4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01EDB-9499-4F92-8388-429C859CFD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113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331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458048"/>
            <a:ext cx="8229600" cy="2810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2569F-6901-4CCF-B9CA-C294C16662F4}" type="datetimeFigureOut">
              <a:rPr lang="nl-BE" smtClean="0"/>
              <a:t>22/09/2014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01EDB-9499-4F92-8388-429C859CFD3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27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2/2e/European-parliament-brussels-insid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google.be/url?sa=i&amp;rct=j&amp;q=&amp;esrc=s&amp;frm=1&amp;source=images&amp;cd=&amp;cad=rja&amp;docid=llHxEafuLPHtXM&amp;tbnid=wQuOlmPEBn0rJM:&amp;ved=0CAUQjRw&amp;url=http://www.xpinternetsolutions.nl/automatische-tweets/&amp;ei=RrhLUuD7K6LA0QWt0oGoBQ&amp;bvm=bv.53371865,d.d2k&amp;psig=AFQjCNEke5tN3cv3dNpD3Qy8iMeRo1xTFg&amp;ust=1380780481555219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496944" cy="1470025"/>
          </a:xfrm>
        </p:spPr>
        <p:txBody>
          <a:bodyPr/>
          <a:lstStyle/>
          <a:p>
            <a:r>
              <a:rPr lang="nl-BE" dirty="0" smtClean="0"/>
              <a:t>EU Maritime Transport Policy</a:t>
            </a:r>
            <a:br>
              <a:rPr lang="nl-BE" dirty="0" smtClean="0"/>
            </a:br>
            <a:r>
              <a:rPr lang="nl-BE" sz="3600" dirty="0" smtClean="0"/>
              <a:t>Prospects and Challenges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5556" y="4293096"/>
            <a:ext cx="7592888" cy="1752600"/>
          </a:xfrm>
        </p:spPr>
        <p:txBody>
          <a:bodyPr>
            <a:normAutofit/>
          </a:bodyPr>
          <a:lstStyle/>
          <a:p>
            <a:r>
              <a:rPr lang="nl-BE" dirty="0" smtClean="0"/>
              <a:t>Patrick Verhoeven</a:t>
            </a:r>
          </a:p>
          <a:p>
            <a:r>
              <a:rPr lang="nl-BE" dirty="0" smtClean="0"/>
              <a:t>Mare Nostrum </a:t>
            </a:r>
            <a:r>
              <a:rPr lang="nl-BE" dirty="0"/>
              <a:t>– </a:t>
            </a:r>
            <a:r>
              <a:rPr lang="nl-BE" dirty="0" smtClean="0"/>
              <a:t>Dubrovnik – 30 September 2014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89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29600" cy="331086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3. EU maritime </a:t>
            </a:r>
            <a:r>
              <a:rPr lang="fr-BE" dirty="0" err="1" smtClean="0"/>
              <a:t>strategy</a:t>
            </a:r>
            <a:r>
              <a:rPr lang="fr-BE" dirty="0" smtClean="0"/>
              <a:t> and the ‘</a:t>
            </a:r>
            <a:r>
              <a:rPr lang="fr-BE" dirty="0" err="1" smtClean="0"/>
              <a:t>Athens</a:t>
            </a:r>
            <a:r>
              <a:rPr lang="fr-BE" dirty="0" smtClean="0"/>
              <a:t> </a:t>
            </a:r>
            <a:r>
              <a:rPr lang="fr-BE" dirty="0" err="1" smtClean="0"/>
              <a:t>Declaration</a:t>
            </a:r>
            <a:r>
              <a:rPr lang="fr-BE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30" y="1844824"/>
            <a:ext cx="6791446" cy="4529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4930" y="1340768"/>
            <a:ext cx="679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Informal meeting EU shipping </a:t>
            </a:r>
            <a:r>
              <a:rPr lang="fr-BE" dirty="0" err="1" smtClean="0"/>
              <a:t>ministers</a:t>
            </a:r>
            <a:r>
              <a:rPr lang="fr-BE" dirty="0" smtClean="0"/>
              <a:t> - </a:t>
            </a:r>
            <a:r>
              <a:rPr lang="fr-BE" dirty="0" err="1" smtClean="0"/>
              <a:t>Athens</a:t>
            </a:r>
            <a:r>
              <a:rPr lang="fr-BE" dirty="0" smtClean="0"/>
              <a:t>, 7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smtClean="0"/>
              <a:t>Key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458048"/>
            <a:ext cx="8568952" cy="281026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BE" sz="2300" dirty="0" err="1" smtClean="0"/>
              <a:t>European</a:t>
            </a:r>
            <a:r>
              <a:rPr lang="fr-BE" sz="2300" dirty="0" smtClean="0"/>
              <a:t> shipping in </a:t>
            </a:r>
            <a:r>
              <a:rPr lang="fr-BE" sz="2300" dirty="0" err="1" smtClean="0"/>
              <a:t>globalised</a:t>
            </a:r>
            <a:r>
              <a:rPr lang="fr-BE" sz="2300" dirty="0" smtClean="0"/>
              <a:t> </a:t>
            </a:r>
            <a:r>
              <a:rPr lang="fr-BE" sz="2300" dirty="0" err="1" smtClean="0"/>
              <a:t>markets</a:t>
            </a:r>
            <a:endParaRPr lang="fr-BE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300" dirty="0" err="1" smtClean="0"/>
              <a:t>Human</a:t>
            </a:r>
            <a:r>
              <a:rPr lang="fr-BE" sz="2300" dirty="0" smtClean="0"/>
              <a:t> </a:t>
            </a:r>
            <a:r>
              <a:rPr lang="fr-BE" sz="2300" dirty="0" err="1" smtClean="0"/>
              <a:t>resources</a:t>
            </a:r>
            <a:r>
              <a:rPr lang="fr-BE" sz="2300" dirty="0" smtClean="0"/>
              <a:t>, </a:t>
            </a:r>
            <a:r>
              <a:rPr lang="fr-BE" sz="2300" dirty="0" err="1" smtClean="0"/>
              <a:t>seamanship</a:t>
            </a:r>
            <a:r>
              <a:rPr lang="fr-BE" sz="2300" dirty="0" smtClean="0"/>
              <a:t> and maritime know-how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300" dirty="0" err="1" smtClean="0"/>
              <a:t>Quality</a:t>
            </a:r>
            <a:r>
              <a:rPr lang="fr-BE" sz="2300" dirty="0" smtClean="0"/>
              <a:t> shipping as a key </a:t>
            </a:r>
            <a:r>
              <a:rPr lang="fr-BE" sz="2300" dirty="0" err="1" smtClean="0"/>
              <a:t>competitive</a:t>
            </a:r>
            <a:r>
              <a:rPr lang="fr-BE" sz="2300" dirty="0" smtClean="0"/>
              <a:t> </a:t>
            </a:r>
            <a:r>
              <a:rPr lang="fr-BE" sz="2300" dirty="0" err="1" smtClean="0"/>
              <a:t>advantage</a:t>
            </a:r>
            <a:endParaRPr lang="fr-BE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300" dirty="0" err="1" smtClean="0"/>
              <a:t>Working</a:t>
            </a:r>
            <a:r>
              <a:rPr lang="fr-BE" sz="2300" dirty="0" smtClean="0"/>
              <a:t> </a:t>
            </a:r>
            <a:r>
              <a:rPr lang="fr-BE" sz="2300" dirty="0" err="1" smtClean="0"/>
              <a:t>together</a:t>
            </a:r>
            <a:r>
              <a:rPr lang="fr-BE" sz="2300" dirty="0" smtClean="0"/>
              <a:t> on the international </a:t>
            </a:r>
            <a:r>
              <a:rPr lang="fr-BE" sz="2300" dirty="0" err="1" smtClean="0"/>
              <a:t>scene</a:t>
            </a:r>
            <a:endParaRPr lang="fr-BE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300" dirty="0" err="1" smtClean="0"/>
              <a:t>Exploiting</a:t>
            </a:r>
            <a:r>
              <a:rPr lang="fr-BE" sz="2300" dirty="0" smtClean="0"/>
              <a:t> full </a:t>
            </a:r>
            <a:r>
              <a:rPr lang="fr-BE" sz="2300" dirty="0" err="1" smtClean="0"/>
              <a:t>potential</a:t>
            </a:r>
            <a:r>
              <a:rPr lang="fr-BE" sz="2300" dirty="0" smtClean="0"/>
              <a:t> of short-</a:t>
            </a:r>
            <a:r>
              <a:rPr lang="fr-BE" sz="2300" dirty="0" err="1" smtClean="0"/>
              <a:t>sea</a:t>
            </a:r>
            <a:r>
              <a:rPr lang="fr-BE" sz="2300" dirty="0" smtClean="0"/>
              <a:t> shipping and </a:t>
            </a:r>
            <a:r>
              <a:rPr lang="fr-BE" sz="2300" dirty="0" err="1" smtClean="0"/>
              <a:t>sea</a:t>
            </a:r>
            <a:r>
              <a:rPr lang="fr-BE" sz="2300" dirty="0" smtClean="0"/>
              <a:t> transportation services for business and </a:t>
            </a:r>
            <a:r>
              <a:rPr lang="fr-BE" sz="2300" dirty="0" err="1" smtClean="0"/>
              <a:t>citizens</a:t>
            </a:r>
            <a:endParaRPr lang="fr-BE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300" dirty="0" smtClean="0"/>
              <a:t>Europe </a:t>
            </a:r>
            <a:r>
              <a:rPr lang="fr-BE" sz="2300" dirty="0" err="1" smtClean="0"/>
              <a:t>should</a:t>
            </a:r>
            <a:r>
              <a:rPr lang="fr-BE" sz="2300" dirty="0" smtClean="0"/>
              <a:t> </a:t>
            </a:r>
            <a:r>
              <a:rPr lang="fr-BE" sz="2300" dirty="0" err="1" smtClean="0"/>
              <a:t>be</a:t>
            </a:r>
            <a:r>
              <a:rPr lang="fr-BE" sz="2300" dirty="0" smtClean="0"/>
              <a:t> the world leader in maritime </a:t>
            </a:r>
            <a:r>
              <a:rPr lang="fr-BE" sz="2300" dirty="0" err="1" smtClean="0"/>
              <a:t>research</a:t>
            </a:r>
            <a:r>
              <a:rPr lang="fr-BE" sz="2300" dirty="0" smtClean="0"/>
              <a:t> and innovation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9543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smtClean="0"/>
              <a:t>ECSA </a:t>
            </a:r>
            <a:r>
              <a:rPr lang="fr-BE" sz="3600" dirty="0" err="1" smtClean="0"/>
              <a:t>response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Sustain</a:t>
            </a:r>
            <a:r>
              <a:rPr lang="fr-BE" dirty="0" smtClean="0"/>
              <a:t> EU leadership in global shipping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Improve</a:t>
            </a:r>
            <a:r>
              <a:rPr lang="fr-BE" dirty="0" smtClean="0"/>
              <a:t> </a:t>
            </a:r>
            <a:r>
              <a:rPr lang="fr-BE" dirty="0" err="1" smtClean="0"/>
              <a:t>environmental</a:t>
            </a:r>
            <a:r>
              <a:rPr lang="fr-BE" dirty="0" smtClean="0"/>
              <a:t> performance, </a:t>
            </a:r>
            <a:r>
              <a:rPr lang="fr-BE" dirty="0" err="1" smtClean="0"/>
              <a:t>without</a:t>
            </a:r>
            <a:r>
              <a:rPr lang="fr-BE" dirty="0" smtClean="0"/>
              <a:t> </a:t>
            </a:r>
            <a:r>
              <a:rPr lang="fr-BE" dirty="0" err="1" smtClean="0"/>
              <a:t>losing</a:t>
            </a:r>
            <a:r>
              <a:rPr lang="fr-BE" dirty="0" smtClean="0"/>
              <a:t> </a:t>
            </a:r>
            <a:r>
              <a:rPr lang="fr-BE" dirty="0" err="1" smtClean="0"/>
              <a:t>competitive</a:t>
            </a:r>
            <a:r>
              <a:rPr lang="fr-BE" dirty="0" smtClean="0"/>
              <a:t> </a:t>
            </a:r>
            <a:r>
              <a:rPr lang="fr-BE" dirty="0" err="1" smtClean="0"/>
              <a:t>edge</a:t>
            </a:r>
            <a:endParaRPr lang="fr-BE" dirty="0" smtClean="0"/>
          </a:p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Tap</a:t>
            </a:r>
            <a:r>
              <a:rPr lang="fr-BE" dirty="0" smtClean="0"/>
              <a:t> </a:t>
            </a:r>
            <a:r>
              <a:rPr lang="fr-BE" dirty="0" err="1" smtClean="0"/>
              <a:t>into</a:t>
            </a:r>
            <a:r>
              <a:rPr lang="fr-BE" dirty="0" smtClean="0"/>
              <a:t> the </a:t>
            </a:r>
            <a:r>
              <a:rPr lang="fr-BE" dirty="0" err="1" smtClean="0"/>
              <a:t>wealth</a:t>
            </a:r>
            <a:r>
              <a:rPr lang="fr-BE" dirty="0" smtClean="0"/>
              <a:t> of maritime </a:t>
            </a:r>
            <a:r>
              <a:rPr lang="fr-BE" dirty="0" err="1" smtClean="0"/>
              <a:t>skills</a:t>
            </a:r>
            <a:r>
              <a:rPr lang="fr-BE" dirty="0" smtClean="0"/>
              <a:t> and know-how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Establish</a:t>
            </a:r>
            <a:r>
              <a:rPr lang="fr-BE" dirty="0" smtClean="0"/>
              <a:t> a </a:t>
            </a:r>
            <a:r>
              <a:rPr lang="fr-BE" dirty="0" err="1" smtClean="0"/>
              <a:t>truly</a:t>
            </a:r>
            <a:r>
              <a:rPr lang="fr-BE" dirty="0" smtClean="0"/>
              <a:t> </a:t>
            </a:r>
            <a:r>
              <a:rPr lang="fr-BE" dirty="0" err="1" smtClean="0"/>
              <a:t>internal</a:t>
            </a:r>
            <a:r>
              <a:rPr lang="fr-BE" dirty="0" smtClean="0"/>
              <a:t> </a:t>
            </a:r>
            <a:r>
              <a:rPr lang="fr-BE" dirty="0" err="1" smtClean="0"/>
              <a:t>market</a:t>
            </a:r>
            <a:r>
              <a:rPr lang="fr-BE" dirty="0" smtClean="0"/>
              <a:t> for shipping and ports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 smtClean="0"/>
              <a:t>Continue EU leadership in </a:t>
            </a:r>
            <a:r>
              <a:rPr lang="fr-BE" dirty="0" err="1" smtClean="0"/>
              <a:t>promoting</a:t>
            </a:r>
            <a:r>
              <a:rPr lang="fr-BE" dirty="0" smtClean="0"/>
              <a:t> free </a:t>
            </a:r>
            <a:r>
              <a:rPr lang="fr-BE" dirty="0" err="1" smtClean="0"/>
              <a:t>trade</a:t>
            </a:r>
            <a:r>
              <a:rPr lang="fr-BE" dirty="0" smtClean="0"/>
              <a:t> and </a:t>
            </a:r>
            <a:r>
              <a:rPr lang="fr-BE" dirty="0" err="1" smtClean="0"/>
              <a:t>secure</a:t>
            </a:r>
            <a:r>
              <a:rPr lang="fr-BE" dirty="0" smtClean="0"/>
              <a:t> </a:t>
            </a:r>
            <a:r>
              <a:rPr lang="fr-BE" dirty="0" err="1" smtClean="0"/>
              <a:t>seas</a:t>
            </a:r>
            <a:endParaRPr lang="fr-BE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err="1" smtClean="0"/>
              <a:t>Next</a:t>
            </a:r>
            <a:r>
              <a:rPr lang="fr-BE" sz="3600" dirty="0" smtClean="0"/>
              <a:t> </a:t>
            </a:r>
            <a:r>
              <a:rPr lang="fr-BE" sz="3600" dirty="0" err="1" smtClean="0"/>
              <a:t>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Formal</a:t>
            </a:r>
            <a:r>
              <a:rPr lang="fr-BE" dirty="0" smtClean="0"/>
              <a:t> conclusions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err="1" smtClean="0"/>
              <a:t>June</a:t>
            </a:r>
            <a:r>
              <a:rPr lang="fr-BE" dirty="0" smtClean="0"/>
              <a:t> 2014 Transport Council</a:t>
            </a:r>
          </a:p>
          <a:p>
            <a:r>
              <a:rPr lang="fr-BE" dirty="0" err="1" smtClean="0"/>
              <a:t>European</a:t>
            </a:r>
            <a:r>
              <a:rPr lang="fr-BE" dirty="0" smtClean="0"/>
              <a:t> Commission to </a:t>
            </a:r>
            <a:r>
              <a:rPr lang="fr-BE" dirty="0" err="1" smtClean="0"/>
              <a:t>prepare</a:t>
            </a:r>
            <a:r>
              <a:rPr lang="fr-BE" dirty="0" smtClean="0"/>
              <a:t> </a:t>
            </a:r>
            <a:r>
              <a:rPr lang="fr-BE" dirty="0" err="1" smtClean="0"/>
              <a:t>mid-term</a:t>
            </a:r>
            <a:r>
              <a:rPr lang="fr-BE" dirty="0" smtClean="0"/>
              <a:t> </a:t>
            </a:r>
            <a:r>
              <a:rPr lang="fr-BE" dirty="0" err="1" smtClean="0"/>
              <a:t>review</a:t>
            </a:r>
            <a:r>
              <a:rPr lang="fr-BE" dirty="0" smtClean="0"/>
              <a:t> of EU maritime transport </a:t>
            </a:r>
            <a:r>
              <a:rPr lang="fr-BE" dirty="0" err="1" smtClean="0"/>
              <a:t>strategy</a:t>
            </a:r>
            <a:r>
              <a:rPr lang="fr-BE" dirty="0" smtClean="0"/>
              <a:t> by </a:t>
            </a:r>
            <a:r>
              <a:rPr lang="fr-BE" dirty="0" err="1" smtClean="0"/>
              <a:t>spring</a:t>
            </a:r>
            <a:r>
              <a:rPr lang="fr-BE" dirty="0" smtClean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40854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600" dirty="0" err="1" smtClean="0"/>
              <a:t>Institutional</a:t>
            </a:r>
            <a:r>
              <a:rPr lang="fr-BE" sz="3600" dirty="0" smtClean="0"/>
              <a:t> changes</a:t>
            </a:r>
            <a:endParaRPr lang="fr-BE" sz="3600" dirty="0"/>
          </a:p>
        </p:txBody>
      </p:sp>
      <p:pic>
        <p:nvPicPr>
          <p:cNvPr id="11267" name="Picture 2" descr="File:European-parliament-brussels-ins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1943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738"/>
            <a:ext cx="4560570" cy="28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29600" cy="331086"/>
          </a:xfrm>
        </p:spPr>
        <p:txBody>
          <a:bodyPr>
            <a:normAutofit fontScale="90000"/>
          </a:bodyPr>
          <a:lstStyle/>
          <a:p>
            <a:r>
              <a:rPr lang="fr-BE" dirty="0"/>
              <a:t>3</a:t>
            </a:r>
            <a:r>
              <a:rPr lang="fr-BE" dirty="0" smtClean="0"/>
              <a:t>. Shipping </a:t>
            </a:r>
            <a:r>
              <a:rPr lang="fr-BE" dirty="0" err="1" smtClean="0"/>
              <a:t>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fr-BE" dirty="0" err="1" smtClean="0"/>
              <a:t>Competition</a:t>
            </a:r>
            <a:r>
              <a:rPr lang="fr-BE" dirty="0" smtClean="0"/>
              <a:t> </a:t>
            </a:r>
            <a:r>
              <a:rPr lang="fr-BE" dirty="0" err="1" smtClean="0"/>
              <a:t>policy</a:t>
            </a:r>
            <a:endParaRPr lang="fr-BE" dirty="0" smtClean="0"/>
          </a:p>
          <a:p>
            <a:pPr marL="457200" indent="-457200">
              <a:buFont typeface="+mj-lt"/>
              <a:buAutoNum type="alphaLcParenR"/>
            </a:pPr>
            <a:r>
              <a:rPr lang="fr-BE" dirty="0" smtClean="0"/>
              <a:t>EU and global </a:t>
            </a:r>
            <a:r>
              <a:rPr lang="fr-BE" dirty="0" err="1" smtClean="0"/>
              <a:t>trade</a:t>
            </a:r>
            <a:endParaRPr lang="fr-BE" dirty="0" smtClean="0"/>
          </a:p>
          <a:p>
            <a:pPr marL="457200" indent="-457200">
              <a:buFont typeface="+mj-lt"/>
              <a:buAutoNum type="alphaLcParenR"/>
            </a:pPr>
            <a:r>
              <a:rPr lang="fr-BE" dirty="0" smtClean="0"/>
              <a:t>Maritime </a:t>
            </a:r>
            <a:r>
              <a:rPr lang="fr-BE" dirty="0" err="1" smtClean="0"/>
              <a:t>security</a:t>
            </a:r>
            <a:endParaRPr lang="fr-BE" dirty="0" smtClean="0"/>
          </a:p>
          <a:p>
            <a:pPr marL="457200" indent="-457200">
              <a:buFont typeface="+mj-lt"/>
              <a:buAutoNum type="alphaLcParenR"/>
            </a:pPr>
            <a:r>
              <a:rPr lang="fr-BE" dirty="0" smtClean="0"/>
              <a:t>Trade facilitation</a:t>
            </a:r>
          </a:p>
          <a:p>
            <a:pPr marL="457200" indent="-457200">
              <a:buFont typeface="+mj-lt"/>
              <a:buAutoNum type="alphaLcParenR"/>
            </a:pPr>
            <a:r>
              <a:rPr lang="fr-BE" dirty="0" smtClean="0"/>
              <a:t>Ports and </a:t>
            </a:r>
            <a:r>
              <a:rPr lang="fr-BE" dirty="0" err="1" smtClean="0"/>
              <a:t>logistics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6450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smtClean="0"/>
              <a:t>a) </a:t>
            </a:r>
            <a:r>
              <a:rPr lang="fr-BE" sz="3600" dirty="0" err="1" smtClean="0"/>
              <a:t>Competition</a:t>
            </a:r>
            <a:r>
              <a:rPr lang="fr-BE" sz="3600" dirty="0" smtClean="0"/>
              <a:t> </a:t>
            </a:r>
            <a:r>
              <a:rPr lang="fr-BE" sz="3600" dirty="0" err="1" smtClean="0"/>
              <a:t>policy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37047"/>
            <a:ext cx="2353554" cy="3225427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84" y="2852738"/>
            <a:ext cx="3560083" cy="3209736"/>
          </a:xfrm>
        </p:spPr>
      </p:pic>
    </p:spTree>
    <p:extLst>
      <p:ext uri="{BB962C8B-B14F-4D97-AF65-F5344CB8AC3E}">
        <p14:creationId xmlns:p14="http://schemas.microsoft.com/office/powerpoint/2010/main" val="18382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/>
              <a:t>b</a:t>
            </a:r>
            <a:r>
              <a:rPr lang="fr-BE" sz="3600" dirty="0" smtClean="0"/>
              <a:t>) EU and global </a:t>
            </a:r>
            <a:r>
              <a:rPr lang="fr-BE" sz="3600" dirty="0" err="1" smtClean="0"/>
              <a:t>trade</a:t>
            </a:r>
            <a:endParaRPr lang="en-US" sz="36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2094402" cy="281699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28" y="2841982"/>
            <a:ext cx="4547447" cy="2827943"/>
          </a:xfrm>
        </p:spPr>
      </p:pic>
    </p:spTree>
    <p:extLst>
      <p:ext uri="{BB962C8B-B14F-4D97-AF65-F5344CB8AC3E}">
        <p14:creationId xmlns:p14="http://schemas.microsoft.com/office/powerpoint/2010/main" val="10349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Summary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8048"/>
            <a:ext cx="8229600" cy="370725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BE" sz="2400" dirty="0" smtClean="0"/>
              <a:t>Introduction to ECSA</a:t>
            </a:r>
          </a:p>
          <a:p>
            <a:pPr marL="457200" indent="-457200">
              <a:buAutoNum type="arabicPeriod"/>
            </a:pPr>
            <a:r>
              <a:rPr lang="nl-BE" sz="2400" dirty="0" smtClean="0"/>
              <a:t>Economic value of EU shipping</a:t>
            </a:r>
          </a:p>
          <a:p>
            <a:pPr marL="457200" indent="-457200">
              <a:buAutoNum type="arabicPeriod"/>
            </a:pPr>
            <a:r>
              <a:rPr lang="nl-BE" sz="2400" dirty="0" smtClean="0"/>
              <a:t>EU maritime strategy and the ‘Athens Declaration’</a:t>
            </a:r>
          </a:p>
          <a:p>
            <a:pPr marL="457200" indent="-457200">
              <a:buAutoNum type="arabicPeriod"/>
            </a:pPr>
            <a:r>
              <a:rPr lang="nl-BE" sz="2400" dirty="0" smtClean="0"/>
              <a:t>Shipping policy</a:t>
            </a:r>
          </a:p>
          <a:p>
            <a:pPr marL="457200" indent="-457200">
              <a:buAutoNum type="arabicPeriod"/>
            </a:pPr>
            <a:r>
              <a:rPr lang="nl-BE" sz="2400" dirty="0" smtClean="0"/>
              <a:t>Safety and environment</a:t>
            </a:r>
          </a:p>
          <a:p>
            <a:pPr marL="457200" indent="-457200">
              <a:buAutoNum type="arabicPeriod"/>
            </a:pPr>
            <a:r>
              <a:rPr lang="nl-BE" sz="2400" dirty="0" smtClean="0"/>
              <a:t>Social affairs</a:t>
            </a:r>
          </a:p>
          <a:p>
            <a:pPr marL="457200" indent="-457200">
              <a:buAutoNum type="arabicPeriod"/>
            </a:pPr>
            <a:r>
              <a:rPr lang="nl-BE" sz="2400" dirty="0" smtClean="0"/>
              <a:t>Conclusion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918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/>
              <a:t>c</a:t>
            </a:r>
            <a:r>
              <a:rPr lang="fr-BE" sz="3600" dirty="0" smtClean="0"/>
              <a:t>) Maritime </a:t>
            </a:r>
            <a:r>
              <a:rPr lang="fr-BE" sz="3600" dirty="0" err="1" smtClean="0"/>
              <a:t>security</a:t>
            </a:r>
            <a:endParaRPr lang="en-US" sz="36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86037"/>
            <a:ext cx="2293912" cy="3395743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86037"/>
            <a:ext cx="2402489" cy="3395744"/>
          </a:xfrm>
        </p:spPr>
      </p:pic>
    </p:spTree>
    <p:extLst>
      <p:ext uri="{BB962C8B-B14F-4D97-AF65-F5344CB8AC3E}">
        <p14:creationId xmlns:p14="http://schemas.microsoft.com/office/powerpoint/2010/main" val="30187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/>
              <a:t>d</a:t>
            </a:r>
            <a:r>
              <a:rPr lang="fr-BE" sz="3600" dirty="0" smtClean="0"/>
              <a:t>) Trade facilitation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5"/>
            <a:ext cx="2800753" cy="25542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6181"/>
            <a:ext cx="3401388" cy="255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/>
              <a:t>e</a:t>
            </a:r>
            <a:r>
              <a:rPr lang="fr-BE" sz="3600" dirty="0" smtClean="0"/>
              <a:t>) Ports and </a:t>
            </a:r>
            <a:r>
              <a:rPr lang="fr-BE" sz="3600" dirty="0" err="1" smtClean="0"/>
              <a:t>logistics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3695"/>
            <a:ext cx="3860773" cy="2883537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645228"/>
            <a:ext cx="3829339" cy="2872004"/>
          </a:xfrm>
        </p:spPr>
      </p:pic>
    </p:spTree>
    <p:extLst>
      <p:ext uri="{BB962C8B-B14F-4D97-AF65-F5344CB8AC3E}">
        <p14:creationId xmlns:p14="http://schemas.microsoft.com/office/powerpoint/2010/main" val="42650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29600" cy="331086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4. </a:t>
            </a:r>
            <a:r>
              <a:rPr lang="fr-BE" dirty="0" err="1" smtClean="0"/>
              <a:t>Safety</a:t>
            </a:r>
            <a:r>
              <a:rPr lang="fr-BE" dirty="0" smtClean="0"/>
              <a:t> and </a:t>
            </a:r>
            <a:r>
              <a:rPr lang="fr-BE" dirty="0" err="1" smtClean="0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BE" dirty="0" smtClean="0"/>
              <a:t>Air </a:t>
            </a:r>
            <a:r>
              <a:rPr lang="fr-BE" dirty="0" err="1" smtClean="0"/>
              <a:t>emissions</a:t>
            </a:r>
            <a:endParaRPr lang="fr-BE" dirty="0" smtClean="0"/>
          </a:p>
          <a:p>
            <a:pPr marL="457200" indent="-457200">
              <a:buFont typeface="+mj-lt"/>
              <a:buAutoNum type="arabicPeriod"/>
            </a:pPr>
            <a:r>
              <a:rPr lang="fr-BE" dirty="0" smtClean="0"/>
              <a:t>Ballast water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Ship</a:t>
            </a:r>
            <a:r>
              <a:rPr lang="fr-BE" dirty="0" smtClean="0"/>
              <a:t> </a:t>
            </a:r>
            <a:r>
              <a:rPr lang="fr-BE" dirty="0" err="1" smtClean="0"/>
              <a:t>recycling</a:t>
            </a:r>
            <a:endParaRPr lang="fr-BE" dirty="0" smtClean="0"/>
          </a:p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Passenger</a:t>
            </a:r>
            <a:r>
              <a:rPr lang="fr-BE" dirty="0" smtClean="0"/>
              <a:t> </a:t>
            </a:r>
            <a:r>
              <a:rPr lang="fr-BE" dirty="0" err="1" smtClean="0"/>
              <a:t>ship</a:t>
            </a:r>
            <a:r>
              <a:rPr lang="fr-BE" dirty="0" smtClean="0"/>
              <a:t> </a:t>
            </a:r>
            <a:r>
              <a:rPr lang="fr-BE" dirty="0" err="1" smtClean="0"/>
              <a:t>safety</a:t>
            </a:r>
            <a:endParaRPr lang="fr-BE" dirty="0" smtClean="0"/>
          </a:p>
          <a:p>
            <a:pPr marL="457200" indent="-457200">
              <a:buFont typeface="+mj-lt"/>
              <a:buAutoNum type="arabicPeriod"/>
            </a:pPr>
            <a:r>
              <a:rPr lang="fr-BE" dirty="0" smtClean="0"/>
              <a:t>Places of refuge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smtClean="0"/>
              <a:t>a) Air </a:t>
            </a:r>
            <a:r>
              <a:rPr lang="fr-BE" sz="3600" dirty="0" err="1" smtClean="0"/>
              <a:t>emissions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61" y="2820234"/>
            <a:ext cx="4801483" cy="3213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0234"/>
            <a:ext cx="3240360" cy="321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smtClean="0"/>
              <a:t>b) Ballast water management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51" y="2784984"/>
            <a:ext cx="4570323" cy="299328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4985"/>
            <a:ext cx="3813042" cy="299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/>
              <a:t>c</a:t>
            </a:r>
            <a:r>
              <a:rPr lang="fr-BE" sz="3600" dirty="0" smtClean="0"/>
              <a:t>) </a:t>
            </a:r>
            <a:r>
              <a:rPr lang="fr-BE" sz="3600" dirty="0" err="1" smtClean="0"/>
              <a:t>Ship</a:t>
            </a:r>
            <a:r>
              <a:rPr lang="fr-BE" sz="3600" dirty="0" smtClean="0"/>
              <a:t> </a:t>
            </a:r>
            <a:r>
              <a:rPr lang="fr-BE" sz="3600" dirty="0" err="1" smtClean="0"/>
              <a:t>recycling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82" y="2492896"/>
            <a:ext cx="5109723" cy="3832292"/>
          </a:xfrm>
        </p:spPr>
      </p:pic>
    </p:spTree>
    <p:extLst>
      <p:ext uri="{BB962C8B-B14F-4D97-AF65-F5344CB8AC3E}">
        <p14:creationId xmlns:p14="http://schemas.microsoft.com/office/powerpoint/2010/main" val="28019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d) </a:t>
            </a:r>
            <a:r>
              <a:rPr lang="fr-BE" dirty="0" err="1" smtClean="0"/>
              <a:t>Passenger</a:t>
            </a:r>
            <a:r>
              <a:rPr lang="fr-BE" dirty="0" smtClean="0"/>
              <a:t> </a:t>
            </a:r>
            <a:r>
              <a:rPr lang="fr-BE" dirty="0" err="1" smtClean="0"/>
              <a:t>ship</a:t>
            </a:r>
            <a:r>
              <a:rPr lang="fr-BE" dirty="0" smtClean="0"/>
              <a:t> </a:t>
            </a:r>
            <a:r>
              <a:rPr lang="fr-BE" dirty="0" err="1" smtClean="0"/>
              <a:t>safety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2455142" cy="3689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69" y="2564904"/>
            <a:ext cx="4919531" cy="36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e</a:t>
            </a:r>
            <a:r>
              <a:rPr lang="fr-BE" dirty="0" smtClean="0"/>
              <a:t>) Places of refuge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521337" cy="39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29600" cy="331086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1. Introduction to ECSA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29600" cy="331086"/>
          </a:xfrm>
        </p:spPr>
        <p:txBody>
          <a:bodyPr>
            <a:normAutofit fontScale="90000"/>
          </a:bodyPr>
          <a:lstStyle/>
          <a:p>
            <a:r>
              <a:rPr lang="fr-BE" dirty="0"/>
              <a:t>5</a:t>
            </a:r>
            <a:r>
              <a:rPr lang="fr-BE" dirty="0" smtClean="0"/>
              <a:t>. Social </a:t>
            </a:r>
            <a:r>
              <a:rPr lang="fr-BE" dirty="0" err="1" smtClean="0"/>
              <a:t>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BE" dirty="0" smtClean="0"/>
          </a:p>
          <a:p>
            <a:pPr marL="457200" indent="-457200">
              <a:buFont typeface="+mj-lt"/>
              <a:buAutoNum type="arabicPeriod"/>
            </a:pPr>
            <a:r>
              <a:rPr lang="fr-BE" dirty="0" err="1" smtClean="0"/>
              <a:t>Attractiveness</a:t>
            </a:r>
            <a:r>
              <a:rPr lang="fr-BE" dirty="0" smtClean="0"/>
              <a:t> maritime </a:t>
            </a:r>
            <a:r>
              <a:rPr lang="fr-BE" dirty="0" err="1" smtClean="0"/>
              <a:t>careers</a:t>
            </a:r>
            <a:endParaRPr lang="fr-BE" dirty="0"/>
          </a:p>
          <a:p>
            <a:pPr marL="457200" indent="-457200">
              <a:buFont typeface="+mj-lt"/>
              <a:buAutoNum type="arabicPeriod"/>
            </a:pPr>
            <a:r>
              <a:rPr lang="fr-BE" dirty="0" smtClean="0"/>
              <a:t>STCW recognition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 smtClean="0"/>
              <a:t>Application EU social Directives</a:t>
            </a:r>
          </a:p>
          <a:p>
            <a:pPr marL="457200" indent="-457200">
              <a:buFont typeface="+mj-lt"/>
              <a:buAutoNum type="arabicPeriod"/>
            </a:pPr>
            <a:r>
              <a:rPr lang="fr-BE" dirty="0" smtClean="0"/>
              <a:t>Schengen Visa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 smtClean="0"/>
              <a:t>a) </a:t>
            </a:r>
            <a:r>
              <a:rPr lang="fr-BE" sz="3600" dirty="0" err="1" smtClean="0"/>
              <a:t>Attractiveness</a:t>
            </a:r>
            <a:r>
              <a:rPr lang="fr-BE" sz="3600" dirty="0" smtClean="0"/>
              <a:t> maritime </a:t>
            </a:r>
            <a:r>
              <a:rPr lang="fr-BE" sz="3600" dirty="0" err="1" smtClean="0"/>
              <a:t>careers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08918"/>
            <a:ext cx="2448272" cy="3253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" r="-400"/>
          <a:stretch/>
        </p:blipFill>
        <p:spPr>
          <a:xfrm>
            <a:off x="683568" y="2708918"/>
            <a:ext cx="5276213" cy="325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/>
              <a:t>b</a:t>
            </a:r>
            <a:r>
              <a:rPr lang="fr-BE" sz="3600" dirty="0" smtClean="0"/>
              <a:t>) STCW recognition</a:t>
            </a:r>
            <a:endParaRPr lang="en-US" sz="3600" dirty="0"/>
          </a:p>
        </p:txBody>
      </p:sp>
      <p:pic>
        <p:nvPicPr>
          <p:cNvPr id="1026" name="Picture 2" descr="http://www.mntc.com.ph/Marlow%20Navigation_files/cadet_train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79982"/>
            <a:ext cx="3096344" cy="29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79982"/>
            <a:ext cx="3971933" cy="29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/>
              <a:t>c</a:t>
            </a:r>
            <a:r>
              <a:rPr lang="fr-BE" sz="3600" dirty="0" smtClean="0"/>
              <a:t>) Application EU social Directives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43" y="2780928"/>
            <a:ext cx="516245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/>
              <a:t>d</a:t>
            </a:r>
            <a:r>
              <a:rPr lang="fr-BE" sz="3600" dirty="0" smtClean="0"/>
              <a:t>) Schengen Visa Code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44" y="2708920"/>
            <a:ext cx="48768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29600" cy="331086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6.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2458048"/>
            <a:ext cx="8784976" cy="2810267"/>
          </a:xfrm>
        </p:spPr>
        <p:txBody>
          <a:bodyPr/>
          <a:lstStyle/>
          <a:p>
            <a:r>
              <a:rPr lang="fr-BE" dirty="0"/>
              <a:t>P</a:t>
            </a:r>
            <a:r>
              <a:rPr lang="fr-BE" dirty="0" smtClean="0"/>
              <a:t>olicy </a:t>
            </a:r>
            <a:r>
              <a:rPr lang="fr-BE" dirty="0" err="1" smtClean="0"/>
              <a:t>framework</a:t>
            </a:r>
            <a:r>
              <a:rPr lang="fr-BE" dirty="0" smtClean="0"/>
              <a:t> for shipping </a:t>
            </a:r>
            <a:r>
              <a:rPr lang="fr-BE" dirty="0" err="1" smtClean="0"/>
              <a:t>is</a:t>
            </a:r>
            <a:r>
              <a:rPr lang="fr-BE" dirty="0" smtClean="0"/>
              <a:t> diverse and </a:t>
            </a:r>
            <a:r>
              <a:rPr lang="fr-BE" dirty="0" err="1" smtClean="0"/>
              <a:t>complex</a:t>
            </a:r>
            <a:endParaRPr lang="fr-BE" dirty="0" smtClean="0"/>
          </a:p>
          <a:p>
            <a:r>
              <a:rPr lang="fr-BE" dirty="0" smtClean="0"/>
              <a:t>Tensions </a:t>
            </a:r>
            <a:r>
              <a:rPr lang="fr-BE" dirty="0" err="1" smtClean="0"/>
              <a:t>between</a:t>
            </a:r>
            <a:r>
              <a:rPr lang="fr-BE" dirty="0" smtClean="0"/>
              <a:t> international and EU ambitions</a:t>
            </a:r>
          </a:p>
          <a:p>
            <a:r>
              <a:rPr lang="fr-BE" dirty="0" smtClean="0"/>
              <a:t>‘</a:t>
            </a:r>
            <a:r>
              <a:rPr lang="fr-BE" dirty="0" err="1" smtClean="0"/>
              <a:t>Athens</a:t>
            </a:r>
            <a:r>
              <a:rPr lang="fr-BE" dirty="0" smtClean="0"/>
              <a:t> </a:t>
            </a:r>
            <a:r>
              <a:rPr lang="fr-BE" dirty="0" err="1" smtClean="0"/>
              <a:t>Declaration</a:t>
            </a:r>
            <a:r>
              <a:rPr lang="fr-BE" dirty="0" smtClean="0"/>
              <a:t>’ good basis for future EU </a:t>
            </a:r>
            <a:r>
              <a:rPr lang="fr-BE" dirty="0" err="1" smtClean="0"/>
              <a:t>policy</a:t>
            </a:r>
            <a:endParaRPr lang="fr-BE" dirty="0" smtClean="0"/>
          </a:p>
          <a:p>
            <a:r>
              <a:rPr lang="fr-BE" dirty="0" err="1" smtClean="0"/>
              <a:t>Sustaining</a:t>
            </a:r>
            <a:r>
              <a:rPr lang="fr-BE" dirty="0" smtClean="0"/>
              <a:t> </a:t>
            </a:r>
            <a:r>
              <a:rPr lang="fr-BE" dirty="0" err="1" smtClean="0"/>
              <a:t>competitiveness</a:t>
            </a:r>
            <a:r>
              <a:rPr lang="fr-BE" dirty="0" smtClean="0"/>
              <a:t> EU shipping </a:t>
            </a:r>
            <a:r>
              <a:rPr lang="fr-BE" dirty="0" err="1" smtClean="0"/>
              <a:t>is</a:t>
            </a:r>
            <a:r>
              <a:rPr lang="fr-BE" dirty="0" smtClean="0"/>
              <a:t> first </a:t>
            </a:r>
            <a:r>
              <a:rPr lang="fr-BE" dirty="0" err="1" smtClean="0"/>
              <a:t>priority</a:t>
            </a:r>
            <a:endParaRPr lang="fr-BE" dirty="0" smtClean="0"/>
          </a:p>
          <a:p>
            <a:r>
              <a:rPr lang="fr-BE" smtClean="0"/>
              <a:t>Shipping lobby must </a:t>
            </a:r>
            <a:r>
              <a:rPr lang="fr-BE" dirty="0" err="1" smtClean="0"/>
              <a:t>be</a:t>
            </a:r>
            <a:r>
              <a:rPr lang="fr-BE" dirty="0"/>
              <a:t> </a:t>
            </a:r>
            <a:r>
              <a:rPr lang="fr-BE" dirty="0" smtClean="0"/>
              <a:t>visible, </a:t>
            </a:r>
            <a:r>
              <a:rPr lang="fr-BE" dirty="0" err="1" smtClean="0"/>
              <a:t>united</a:t>
            </a:r>
            <a:r>
              <a:rPr lang="fr-BE" dirty="0" smtClean="0"/>
              <a:t> and </a:t>
            </a:r>
            <a:r>
              <a:rPr lang="fr-BE" dirty="0" err="1" smtClean="0"/>
              <a:t>pro-active</a:t>
            </a:r>
            <a:endParaRPr lang="fr-B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331086"/>
          </a:xfrm>
        </p:spPr>
        <p:txBody>
          <a:bodyPr>
            <a:noAutofit/>
          </a:bodyPr>
          <a:lstStyle/>
          <a:p>
            <a:r>
              <a:rPr lang="fr-BE" sz="3200" dirty="0" smtClean="0"/>
              <a:t>Brussels, 2-6 March 2015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98" y="2420888"/>
            <a:ext cx="7236291" cy="23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288" y="407670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BE" sz="2500" dirty="0" smtClean="0"/>
              <a:t/>
            </a:r>
            <a:br>
              <a:rPr lang="nl-BE" sz="2500" dirty="0" smtClean="0"/>
            </a:br>
            <a:r>
              <a:rPr lang="nl-BE" sz="2500" dirty="0" smtClean="0"/>
              <a:t>Patrick Verhoeven – Secretary General</a:t>
            </a:r>
            <a:br>
              <a:rPr lang="nl-BE" sz="2500" dirty="0" smtClean="0"/>
            </a:br>
            <a:r>
              <a:rPr lang="nl-BE" sz="2300" dirty="0" smtClean="0">
                <a:solidFill>
                  <a:srgbClr val="0070C0"/>
                </a:solidFill>
              </a:rPr>
              <a:t>European Community Shipowners’ Associations (ECSA)</a:t>
            </a:r>
            <a:r>
              <a:rPr lang="nl-BE" sz="2300" dirty="0" smtClean="0"/>
              <a:t/>
            </a:r>
            <a:br>
              <a:rPr lang="nl-BE" sz="2300" dirty="0" smtClean="0"/>
            </a:br>
            <a:r>
              <a:rPr lang="nl-BE" sz="2300" dirty="0" err="1" smtClean="0"/>
              <a:t>Rue</a:t>
            </a:r>
            <a:r>
              <a:rPr lang="nl-BE" sz="2300" dirty="0" smtClean="0"/>
              <a:t> </a:t>
            </a:r>
            <a:r>
              <a:rPr lang="nl-BE" sz="2300" dirty="0" err="1" smtClean="0"/>
              <a:t>Ducale</a:t>
            </a:r>
            <a:r>
              <a:rPr lang="nl-BE" sz="2300" dirty="0" smtClean="0"/>
              <a:t>, </a:t>
            </a:r>
            <a:r>
              <a:rPr lang="nl-BE" sz="2300" dirty="0" err="1" smtClean="0"/>
              <a:t>Hertogstraat</a:t>
            </a:r>
            <a:r>
              <a:rPr lang="nl-BE" sz="2300" dirty="0" smtClean="0"/>
              <a:t> 67/2 – </a:t>
            </a:r>
            <a:r>
              <a:rPr lang="nl-BE" sz="2300" smtClean="0"/>
              <a:t>B-1000 Brussels</a:t>
            </a:r>
            <a:r>
              <a:rPr lang="nl-BE" sz="2300" dirty="0" smtClean="0"/>
              <a:t/>
            </a:r>
            <a:br>
              <a:rPr lang="nl-BE" sz="2300" dirty="0" smtClean="0"/>
            </a:br>
            <a:r>
              <a:rPr lang="nl-BE" sz="2300" dirty="0" smtClean="0"/>
              <a:t>+ 32 2 510 61 26 – patrick.verhoeven@ecsa.eu – www.ecsa.eu</a:t>
            </a:r>
            <a:br>
              <a:rPr lang="nl-BE" sz="2300" dirty="0" smtClean="0"/>
            </a:br>
            <a:r>
              <a:rPr lang="nl-BE" sz="2300" dirty="0" smtClean="0"/>
              <a:t/>
            </a:r>
            <a:br>
              <a:rPr lang="nl-BE" sz="2300" dirty="0" smtClean="0"/>
            </a:br>
            <a:r>
              <a:rPr lang="nl-BE" sz="2300" dirty="0" smtClean="0"/>
              <a:t>	</a:t>
            </a:r>
            <a:r>
              <a:rPr lang="nl-BE" sz="2300" i="1" dirty="0" smtClean="0">
                <a:solidFill>
                  <a:srgbClr val="0070C0"/>
                </a:solidFill>
              </a:rPr>
              <a:t>Follow me on Twitter @PVerhoevenECSA</a:t>
            </a:r>
            <a:endParaRPr lang="nl-BE" sz="2300" i="1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EEF679-6FC2-48E8-B0B5-CA4A7426D75D}" type="slidenum">
              <a:rPr lang="nl-BE">
                <a:solidFill>
                  <a:srgbClr val="898989"/>
                </a:solidFill>
                <a:latin typeface="Century Gothic" panose="020B0502020202020204" pitchFamily="34" charset="0"/>
              </a:rPr>
              <a:pPr eaLnBrk="1" hangingPunct="1"/>
              <a:t>39</a:t>
            </a:fld>
            <a:endParaRPr lang="nl-BE">
              <a:solidFill>
                <a:srgbClr val="89898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6" name="Picture 5" descr="http://www.xpinternetsolutions.nl/wp-content/uploads/twitter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736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776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420888"/>
            <a:ext cx="8435280" cy="2810267"/>
          </a:xfrm>
        </p:spPr>
        <p:txBody>
          <a:bodyPr>
            <a:normAutofit/>
          </a:bodyPr>
          <a:lstStyle/>
          <a:p>
            <a:r>
              <a:rPr lang="fr-BE" dirty="0" err="1" smtClean="0"/>
              <a:t>Established</a:t>
            </a:r>
            <a:r>
              <a:rPr lang="fr-BE" dirty="0" smtClean="0"/>
              <a:t> in 1965</a:t>
            </a:r>
          </a:p>
          <a:p>
            <a:r>
              <a:rPr lang="fr-BE" dirty="0" smtClean="0"/>
              <a:t>National </a:t>
            </a:r>
            <a:r>
              <a:rPr lang="fr-BE" dirty="0" err="1" smtClean="0"/>
              <a:t>shipowner</a:t>
            </a:r>
            <a:r>
              <a:rPr lang="fr-BE" dirty="0" smtClean="0"/>
              <a:t> associations EU + </a:t>
            </a:r>
            <a:r>
              <a:rPr lang="fr-BE" dirty="0" err="1" smtClean="0"/>
              <a:t>Norway</a:t>
            </a:r>
            <a:endParaRPr lang="fr-BE" dirty="0" smtClean="0"/>
          </a:p>
          <a:p>
            <a:r>
              <a:rPr lang="fr-BE" dirty="0" smtClean="0"/>
              <a:t>All </a:t>
            </a:r>
            <a:r>
              <a:rPr lang="fr-BE" dirty="0" err="1" smtClean="0"/>
              <a:t>trades</a:t>
            </a:r>
            <a:r>
              <a:rPr lang="fr-BE" dirty="0" smtClean="0"/>
              <a:t> – all </a:t>
            </a:r>
            <a:r>
              <a:rPr lang="fr-BE" dirty="0" err="1" smtClean="0"/>
              <a:t>sectors</a:t>
            </a:r>
            <a:endParaRPr lang="fr-BE" dirty="0" smtClean="0"/>
          </a:p>
          <a:p>
            <a:r>
              <a:rPr lang="fr-BE" dirty="0" err="1" smtClean="0"/>
              <a:t>Based</a:t>
            </a:r>
            <a:r>
              <a:rPr lang="fr-BE" dirty="0" smtClean="0"/>
              <a:t> in Brussels – </a:t>
            </a:r>
            <a:r>
              <a:rPr lang="fr-BE" dirty="0" err="1" smtClean="0"/>
              <a:t>interlocutor</a:t>
            </a:r>
            <a:r>
              <a:rPr lang="fr-BE" dirty="0" smtClean="0"/>
              <a:t> EU institutions</a:t>
            </a:r>
          </a:p>
          <a:p>
            <a:r>
              <a:rPr lang="fr-BE" dirty="0" smtClean="0"/>
              <a:t>Partner in EU maritime social dialogue</a:t>
            </a:r>
          </a:p>
          <a:p>
            <a:r>
              <a:rPr lang="fr-BE" dirty="0"/>
              <a:t>Network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other</a:t>
            </a:r>
            <a:r>
              <a:rPr lang="fr-BE" dirty="0"/>
              <a:t> </a:t>
            </a:r>
            <a:r>
              <a:rPr lang="fr-BE" dirty="0" err="1"/>
              <a:t>shipowner</a:t>
            </a:r>
            <a:r>
              <a:rPr lang="fr-BE" dirty="0"/>
              <a:t> </a:t>
            </a:r>
            <a:r>
              <a:rPr lang="fr-BE" dirty="0" err="1"/>
              <a:t>interest</a:t>
            </a:r>
            <a:r>
              <a:rPr lang="fr-BE" dirty="0"/>
              <a:t> organisations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0825" y="1773238"/>
            <a:ext cx="8642350" cy="33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57450"/>
          <a:ext cx="8229600" cy="320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347864" y="5733256"/>
          <a:ext cx="2664296" cy="67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38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omas Reh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36838"/>
            <a:ext cx="26685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Niels-Smedegaard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838"/>
            <a:ext cx="2190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600" dirty="0" err="1" smtClean="0"/>
              <a:t>Presidency</a:t>
            </a:r>
            <a:r>
              <a:rPr lang="fr-BE" sz="3600" dirty="0" smtClean="0"/>
              <a:t> 2014-2015</a:t>
            </a:r>
            <a:endParaRPr lang="fr-BE" sz="3600" dirty="0"/>
          </a:p>
        </p:txBody>
      </p:sp>
      <p:sp>
        <p:nvSpPr>
          <p:cNvPr id="8197" name="Text Placeholder 7"/>
          <p:cNvSpPr>
            <a:spLocks noGrp="1"/>
          </p:cNvSpPr>
          <p:nvPr>
            <p:ph type="body" idx="1"/>
          </p:nvPr>
        </p:nvSpPr>
        <p:spPr>
          <a:xfrm>
            <a:off x="971550" y="4941888"/>
            <a:ext cx="3455988" cy="4794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fr-BE" sz="1600" dirty="0" err="1" smtClean="0"/>
              <a:t>President</a:t>
            </a:r>
            <a:r>
              <a:rPr lang="fr-BE" sz="1600" dirty="0" smtClean="0"/>
              <a:t>: </a:t>
            </a:r>
          </a:p>
          <a:p>
            <a:pPr eaLnBrk="1" hangingPunct="1"/>
            <a:r>
              <a:rPr lang="fr-BE" sz="1600" dirty="0" smtClean="0"/>
              <a:t>Thomas Rehder (Carsten Rehder)</a:t>
            </a:r>
          </a:p>
        </p:txBody>
      </p:sp>
      <p:sp>
        <p:nvSpPr>
          <p:cNvPr id="8198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091272" y="4781550"/>
            <a:ext cx="4041775" cy="639763"/>
          </a:xfrm>
        </p:spPr>
        <p:txBody>
          <a:bodyPr>
            <a:normAutofit/>
          </a:bodyPr>
          <a:lstStyle/>
          <a:p>
            <a:pPr eaLnBrk="1" hangingPunct="1"/>
            <a:r>
              <a:rPr lang="fr-BE" sz="1400" dirty="0" err="1" smtClean="0"/>
              <a:t>Vice-President</a:t>
            </a:r>
            <a:r>
              <a:rPr lang="fr-BE" sz="1400" dirty="0" smtClean="0"/>
              <a:t> / </a:t>
            </a:r>
            <a:r>
              <a:rPr lang="fr-BE" sz="1400" dirty="0" err="1" smtClean="0"/>
              <a:t>President</a:t>
            </a:r>
            <a:r>
              <a:rPr lang="fr-BE" sz="1400" dirty="0" smtClean="0"/>
              <a:t> </a:t>
            </a:r>
            <a:r>
              <a:rPr lang="fr-BE" sz="1400" dirty="0" err="1" smtClean="0"/>
              <a:t>Elect</a:t>
            </a:r>
            <a:r>
              <a:rPr lang="fr-BE" sz="1400" dirty="0" smtClean="0"/>
              <a:t>: </a:t>
            </a:r>
          </a:p>
          <a:p>
            <a:pPr eaLnBrk="1" hangingPunct="1"/>
            <a:r>
              <a:rPr lang="fr-BE" sz="1400" dirty="0" smtClean="0"/>
              <a:t>Niels Smedegaard (DFDS)</a:t>
            </a:r>
          </a:p>
        </p:txBody>
      </p:sp>
    </p:spTree>
    <p:extLst>
      <p:ext uri="{BB962C8B-B14F-4D97-AF65-F5344CB8AC3E}">
        <p14:creationId xmlns:p14="http://schemas.microsoft.com/office/powerpoint/2010/main" val="22250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600" dirty="0" err="1" smtClean="0"/>
              <a:t>Secretariat</a:t>
            </a:r>
            <a:endParaRPr lang="fr-BE" sz="3600" dirty="0"/>
          </a:p>
        </p:txBody>
      </p:sp>
      <p:pic>
        <p:nvPicPr>
          <p:cNvPr id="9219" name="Content Placeholder 6" descr="ECSA te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420938"/>
            <a:ext cx="5329238" cy="3522662"/>
          </a:xfrm>
        </p:spPr>
      </p:pic>
    </p:spTree>
    <p:extLst>
      <p:ext uri="{BB962C8B-B14F-4D97-AF65-F5344CB8AC3E}">
        <p14:creationId xmlns:p14="http://schemas.microsoft.com/office/powerpoint/2010/main" val="15415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3501008"/>
            <a:ext cx="8496944" cy="331086"/>
          </a:xfrm>
        </p:spPr>
        <p:txBody>
          <a:bodyPr>
            <a:normAutofit fontScale="90000"/>
          </a:bodyPr>
          <a:lstStyle/>
          <a:p>
            <a:r>
              <a:rPr lang="fr-BE" dirty="0"/>
              <a:t>2</a:t>
            </a:r>
            <a:r>
              <a:rPr lang="fr-BE" dirty="0" smtClean="0"/>
              <a:t>. </a:t>
            </a:r>
            <a:r>
              <a:rPr lang="fr-BE" dirty="0" err="1" smtClean="0"/>
              <a:t>Economic</a:t>
            </a:r>
            <a:r>
              <a:rPr lang="fr-BE" dirty="0" smtClean="0"/>
              <a:t> value of EU shipping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44450" y="6505575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0525ECD2-8076-4813-AE53-F07AFAEE717B}" type="slidenum"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</a:t>
            </a:fld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6500FE18-4D58-437F-AEA1-261CABB9E974" descr="307C0DBA-9EF9-4BDA-ABA2-33EB02CF3918@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4554537"/>
            <a:ext cx="425291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EC6BB4E3-7BFB-4652-942E-A91F0BB2EF1E" descr="885F7BD7-5EBB-452B-8397-AAFF903A56DF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94" y="4554537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E5CA705F-9F39-49FC-AF90-3A392D74B857" descr="549BA89F-886A-43A3-B58E-9B2FF083F338@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554537"/>
            <a:ext cx="22542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AE805858-6F2C-43F8-B3C9-0872B3D9C879" descr="BBA4D6F3-1291-42F0-9F30-17BFB68BBD6C@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" y="3068960"/>
            <a:ext cx="8040688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ndrew J Goodwin\AppData\Local\Microsoft\Windows\Temporary Internet Files\Content.Outlook\KJ3BDMZU\EU_fle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71910"/>
            <a:ext cx="878046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581" y="632090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Source: Oxford </a:t>
            </a:r>
            <a:r>
              <a:rPr lang="fr-BE" dirty="0" err="1" smtClean="0"/>
              <a:t>Economics</a:t>
            </a:r>
            <a:r>
              <a:rPr lang="fr-BE" dirty="0" smtClean="0"/>
              <a:t>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24958</TotalTime>
  <Words>458</Words>
  <Application>Microsoft Office PowerPoint</Application>
  <PresentationFormat>On-screen Show (4:3)</PresentationFormat>
  <Paragraphs>101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ヒラギノ角ゴ Pro W3</vt:lpstr>
      <vt:lpstr>Kantoorthema</vt:lpstr>
      <vt:lpstr>EU Maritime Transport Policy Prospects and Challenges</vt:lpstr>
      <vt:lpstr>Summary</vt:lpstr>
      <vt:lpstr>1. Introduction to ECSA</vt:lpstr>
      <vt:lpstr>PowerPoint Presentation</vt:lpstr>
      <vt:lpstr>Structure</vt:lpstr>
      <vt:lpstr>Presidency 2014-2015</vt:lpstr>
      <vt:lpstr>Secretariat</vt:lpstr>
      <vt:lpstr>2. Economic value of EU shipping</vt:lpstr>
      <vt:lpstr>PowerPoint Presentation</vt:lpstr>
      <vt:lpstr>3. EU maritime strategy and the ‘Athens Declaration’</vt:lpstr>
      <vt:lpstr>PowerPoint Presentation</vt:lpstr>
      <vt:lpstr>Key messages</vt:lpstr>
      <vt:lpstr>ECSA response</vt:lpstr>
      <vt:lpstr>Next steps</vt:lpstr>
      <vt:lpstr>Institutional changes</vt:lpstr>
      <vt:lpstr>3. Shipping policy</vt:lpstr>
      <vt:lpstr>PowerPoint Presentation</vt:lpstr>
      <vt:lpstr>a) Competition policy</vt:lpstr>
      <vt:lpstr>b) EU and global trade</vt:lpstr>
      <vt:lpstr>c) Maritime security</vt:lpstr>
      <vt:lpstr>d) Trade facilitation</vt:lpstr>
      <vt:lpstr>e) Ports and logistics</vt:lpstr>
      <vt:lpstr>4. Safety and environment</vt:lpstr>
      <vt:lpstr>PowerPoint Presentation</vt:lpstr>
      <vt:lpstr>a) Air emissions</vt:lpstr>
      <vt:lpstr>b) Ballast water management</vt:lpstr>
      <vt:lpstr>c) Ship recycling</vt:lpstr>
      <vt:lpstr>d) Passenger ship safety</vt:lpstr>
      <vt:lpstr>e) Places of refuge</vt:lpstr>
      <vt:lpstr>5. Social affairs</vt:lpstr>
      <vt:lpstr>PowerPoint Presentation</vt:lpstr>
      <vt:lpstr>a) Attractiveness maritime careers</vt:lpstr>
      <vt:lpstr>b) STCW recognition</vt:lpstr>
      <vt:lpstr>c) Application EU social Directives</vt:lpstr>
      <vt:lpstr>d) Schengen Visa Code</vt:lpstr>
      <vt:lpstr>6. Conclusions</vt:lpstr>
      <vt:lpstr>PowerPoint Presentation</vt:lpstr>
      <vt:lpstr>Brussels, 2-6 March 2015</vt:lpstr>
      <vt:lpstr> Patrick Verhoeven – Secretary General European Community Shipowners’ Associations (ECSA) Rue Ducale, Hertogstraat 67/2 – B-1000 Brussels + 32 2 510 61 26 – patrick.verhoeven@ecsa.eu – www.ecsa.eu   Follow me on Twitter @PVerhoevenECSA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JC</dc:creator>
  <cp:lastModifiedBy>Patrick Verhoeven</cp:lastModifiedBy>
  <cp:revision>161</cp:revision>
  <cp:lastPrinted>2014-05-21T12:51:27Z</cp:lastPrinted>
  <dcterms:created xsi:type="dcterms:W3CDTF">2013-09-24T09:37:54Z</dcterms:created>
  <dcterms:modified xsi:type="dcterms:W3CDTF">2014-09-22T06:31:14Z</dcterms:modified>
</cp:coreProperties>
</file>